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3"/>
  </p:notesMasterIdLst>
  <p:handoutMasterIdLst>
    <p:handoutMasterId r:id="rId14"/>
  </p:handoutMasterIdLst>
  <p:sldIdLst>
    <p:sldId id="256" r:id="rId5"/>
    <p:sldId id="296" r:id="rId6"/>
    <p:sldId id="298" r:id="rId7"/>
    <p:sldId id="261" r:id="rId8"/>
    <p:sldId id="299" r:id="rId9"/>
    <p:sldId id="302" r:id="rId10"/>
    <p:sldId id="297" r:id="rId11"/>
    <p:sldId id="29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50564F-E098-4FAB-A1D5-61B885E684A6}">
          <p14:sldIdLst>
            <p14:sldId id="256"/>
            <p14:sldId id="296"/>
            <p14:sldId id="298"/>
            <p14:sldId id="261"/>
            <p14:sldId id="299"/>
            <p14:sldId id="302"/>
            <p14:sldId id="297"/>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showGuides="1">
      <p:cViewPr varScale="1">
        <p:scale>
          <a:sx n="86" d="100"/>
          <a:sy n="86" d="100"/>
        </p:scale>
        <p:origin x="562" y="67"/>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EE95FC5-CD6B-4A50-9262-DC414E16C3EA}">
      <dgm:prSet/>
      <dgm:spPr/>
      <dgm:t>
        <a:bodyPr/>
        <a:lstStyle/>
        <a:p>
          <a:r>
            <a:rPr lang="en-US" dirty="0">
              <a:solidFill>
                <a:schemeClr val="accent1">
                  <a:lumMod val="50000"/>
                </a:schemeClr>
              </a:solidFill>
            </a:rPr>
            <a:t>Assisting Police and Public</a:t>
          </a:r>
          <a:endParaRPr lang="en-US" dirty="0">
            <a:solidFill>
              <a:schemeClr val="tx1">
                <a:alpha val="60000"/>
              </a:schemeClr>
            </a:solidFill>
          </a:endParaRP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dgm:spPr/>
      <dgm:t>
        <a:bodyPr/>
        <a:lstStyle/>
        <a:p>
          <a:endParaRPr lang="en-US"/>
        </a:p>
      </dgm:t>
    </dgm:pt>
    <dgm:pt modelId="{F05611F0-8256-4954-B6CB-ED6B4F2DD397}">
      <dgm:prSet/>
      <dgm:spPr/>
      <dgm:t>
        <a:bodyPr/>
        <a:lstStyle/>
        <a:p>
          <a:r>
            <a:rPr lang="en-US" dirty="0">
              <a:solidFill>
                <a:schemeClr val="accent1">
                  <a:lumMod val="50000"/>
                </a:schemeClr>
              </a:solidFill>
            </a:rPr>
            <a:t>Identifying thief with accuracy</a:t>
          </a:r>
          <a:endParaRPr lang="en-US" dirty="0">
            <a:solidFill>
              <a:schemeClr val="tx1">
                <a:alpha val="6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a:p>
      </dgm:t>
    </dgm:pt>
    <dgm:pt modelId="{22625139-F93A-4F3F-A7AA-4923A01AEDF3}">
      <dgm:prSet/>
      <dgm:spPr/>
      <dgm:t>
        <a:bodyPr/>
        <a:lstStyle/>
        <a:p>
          <a:r>
            <a:rPr lang="en-US" dirty="0">
              <a:solidFill>
                <a:schemeClr val="accent1">
                  <a:lumMod val="50000"/>
                </a:schemeClr>
              </a:solidFill>
            </a:rPr>
            <a:t>Easy communication</a:t>
          </a:r>
          <a:endParaRPr lang="en-US" dirty="0">
            <a:solidFill>
              <a:schemeClr val="tx1">
                <a:alpha val="60000"/>
              </a:schemeClr>
            </a:solidFill>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a:p>
      </dgm:t>
    </dgm:pt>
    <dgm:pt modelId="{140952D0-0E1D-4F48-9F16-53581487CFA0}">
      <dgm:prSet/>
      <dgm:spPr/>
      <dgm:t>
        <a:bodyPr/>
        <a:lstStyle/>
        <a:p>
          <a:r>
            <a:rPr lang="en-US" dirty="0">
              <a:solidFill>
                <a:schemeClr val="accent1">
                  <a:lumMod val="50000"/>
                </a:schemeClr>
              </a:solidFill>
            </a:rPr>
            <a:t>Easy crime reporting</a:t>
          </a:r>
          <a:endParaRPr lang="en-US" dirty="0">
            <a:solidFill>
              <a:schemeClr val="tx1">
                <a:alpha val="6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a:p>
      </dgm:t>
    </dgm:pt>
    <dgm:pt modelId="{C2F8C7F7-44C4-414A-BCCD-56E91DD0A777}">
      <dgm:prSet/>
      <dgm:spPr/>
      <dgm:t>
        <a:bodyPr/>
        <a:lstStyle/>
        <a:p>
          <a:r>
            <a:rPr lang="en-US" dirty="0">
              <a:solidFill>
                <a:schemeClr val="accent1">
                  <a:lumMod val="50000"/>
                </a:schemeClr>
              </a:solidFill>
            </a:rPr>
            <a:t>Easily accessible</a:t>
          </a:r>
          <a:endParaRPr lang="en-US" dirty="0">
            <a:solidFill>
              <a:schemeClr val="tx1">
                <a:alpha val="60000"/>
              </a:schemeClr>
            </a:solidFill>
          </a:endParaRP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539F0B2D-763D-4639-B4AA-CC4EE0B8029F}" type="pres">
      <dgm:prSet presAssocID="{D0F07F19-1F50-4B42-A7A0-278DF9D25BB1}" presName="root" presStyleCnt="0">
        <dgm:presLayoutVars>
          <dgm:dir/>
          <dgm:resizeHandles val="exact"/>
        </dgm:presLayoutVars>
      </dgm:prSet>
      <dgm:spPr/>
    </dgm:pt>
    <dgm:pt modelId="{7C57C5FD-BC94-4852-B3EC-3A72C51988CA}" type="pres">
      <dgm:prSet presAssocID="{2EE95FC5-CD6B-4A50-9262-DC414E16C3EA}" presName="compNode" presStyleCnt="0"/>
      <dgm:spPr/>
    </dgm:pt>
    <dgm:pt modelId="{8D5BCCB0-FE2C-4B39-92FA-86E015360BFE}" type="pres">
      <dgm:prSet presAssocID="{2EE95FC5-CD6B-4A50-9262-DC414E16C3EA}" presName="bgRect" presStyleLbl="bgShp" presStyleIdx="0" presStyleCnt="5"/>
      <dgm:spPr>
        <a:prstGeom prst="rect">
          <a:avLst/>
        </a:prstGeom>
        <a:solidFill>
          <a:schemeClr val="accent1">
            <a:lumMod val="40000"/>
            <a:lumOff val="60000"/>
            <a:alpha val="50000"/>
          </a:schemeClr>
        </a:solidFill>
      </dgm:spPr>
    </dgm:pt>
    <dgm:pt modelId="{B970FC54-593D-4FE9-AFCD-C77EE53A4F01}" type="pres">
      <dgm:prSet presAssocID="{2EE95FC5-CD6B-4A50-9262-DC414E16C3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aker Phone"/>
        </a:ext>
      </dgm:extLst>
    </dgm:pt>
    <dgm:pt modelId="{8B0477A4-6C5F-46E6-8910-A51FA1F661B5}" type="pres">
      <dgm:prSet presAssocID="{2EE95FC5-CD6B-4A50-9262-DC414E16C3EA}" presName="spaceRect" presStyleCnt="0"/>
      <dgm:spPr/>
    </dgm:pt>
    <dgm:pt modelId="{1002F504-21FD-4710-AB54-6DD4AE8B1DEB}" type="pres">
      <dgm:prSet presAssocID="{2EE95FC5-CD6B-4A50-9262-DC414E16C3EA}" presName="parTx" presStyleLbl="revTx" presStyleIdx="0" presStyleCnt="5" custLinFactNeighborX="-2848">
        <dgm:presLayoutVars>
          <dgm:chMax val="0"/>
          <dgm:chPref val="0"/>
        </dgm:presLayoutVars>
      </dgm:prSet>
      <dgm:spPr/>
    </dgm:pt>
    <dgm:pt modelId="{C5D2D154-D04C-4060-B371-4FA5C99B7538}" type="pres">
      <dgm:prSet presAssocID="{C99EBBB1-E916-471C-83C9-ABE85B42AC26}" presName="sibTrans" presStyleCnt="0"/>
      <dgm:spPr/>
    </dgm:pt>
    <dgm:pt modelId="{0E0B23C8-D5E1-4B41-BDA7-2CE57755BE6A}" type="pres">
      <dgm:prSet presAssocID="{F05611F0-8256-4954-B6CB-ED6B4F2DD397}" presName="compNode" presStyleCnt="0"/>
      <dgm:spPr/>
    </dgm:pt>
    <dgm:pt modelId="{CD05AFB1-E184-456B-B0D2-9C36C4272D02}" type="pres">
      <dgm:prSet presAssocID="{F05611F0-8256-4954-B6CB-ED6B4F2DD397}" presName="bgRect" presStyleLbl="bgShp" presStyleIdx="1" presStyleCnt="5"/>
      <dgm:spPr>
        <a:prstGeom prst="rect">
          <a:avLst/>
        </a:prstGeom>
        <a:solidFill>
          <a:schemeClr val="accent1">
            <a:lumMod val="40000"/>
            <a:lumOff val="60000"/>
            <a:alpha val="50000"/>
          </a:schemeClr>
        </a:solidFill>
      </dgm:spPr>
    </dgm:pt>
    <dgm:pt modelId="{74FDC127-8DFD-4460-AE93-0411105DEB60}" type="pres">
      <dgm:prSet presAssocID="{F05611F0-8256-4954-B6CB-ED6B4F2DD39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Employee badge"/>
        </a:ext>
      </dgm:extLst>
    </dgm:pt>
    <dgm:pt modelId="{58414D7F-A9B2-47FB-8B18-5EF591AE26CC}" type="pres">
      <dgm:prSet presAssocID="{F05611F0-8256-4954-B6CB-ED6B4F2DD397}" presName="spaceRect" presStyleCnt="0"/>
      <dgm:spPr/>
    </dgm:pt>
    <dgm:pt modelId="{1A91019B-6FF6-4E88-A622-AA77E19BE965}" type="pres">
      <dgm:prSet presAssocID="{F05611F0-8256-4954-B6CB-ED6B4F2DD397}" presName="parTx" presStyleLbl="revTx" presStyleIdx="1" presStyleCnt="5" custLinFactNeighborX="-2848">
        <dgm:presLayoutVars>
          <dgm:chMax val="0"/>
          <dgm:chPref val="0"/>
        </dgm:presLayoutVars>
      </dgm:prSet>
      <dgm:spPr/>
    </dgm:pt>
    <dgm:pt modelId="{7016EE3B-7F4A-42C5-A09F-919C1401C4BC}" type="pres">
      <dgm:prSet presAssocID="{6BD5265A-8333-420D-BDB2-65F10B3EBD76}" presName="sibTrans" presStyleCnt="0"/>
      <dgm:spPr/>
    </dgm:pt>
    <dgm:pt modelId="{815AA52A-6D18-4177-AE6D-E0559FAFDE78}" type="pres">
      <dgm:prSet presAssocID="{22625139-F93A-4F3F-A7AA-4923A01AEDF3}" presName="compNode" presStyleCnt="0"/>
      <dgm:spPr/>
    </dgm:pt>
    <dgm:pt modelId="{A8176E5D-B119-4234-91AB-EFE9C2CF80B7}" type="pres">
      <dgm:prSet presAssocID="{22625139-F93A-4F3F-A7AA-4923A01AEDF3}" presName="bgRect" presStyleLbl="bgShp" presStyleIdx="2" presStyleCnt="5"/>
      <dgm:spPr>
        <a:prstGeom prst="rect">
          <a:avLst/>
        </a:prstGeom>
        <a:solidFill>
          <a:schemeClr val="accent1">
            <a:lumMod val="40000"/>
            <a:lumOff val="60000"/>
            <a:alpha val="50000"/>
          </a:schemeClr>
        </a:solidFill>
      </dgm:spPr>
    </dgm:pt>
    <dgm:pt modelId="{DB85AE0A-C466-4604-9C2E-87F8EA52DD0F}" type="pres">
      <dgm:prSet presAssocID="{22625139-F93A-4F3F-A7AA-4923A01AEDF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ell Tower"/>
        </a:ext>
      </dgm:extLst>
    </dgm:pt>
    <dgm:pt modelId="{A8722341-C6F1-4D89-89A6-4EF02F8B76E1}" type="pres">
      <dgm:prSet presAssocID="{22625139-F93A-4F3F-A7AA-4923A01AEDF3}" presName="spaceRect" presStyleCnt="0"/>
      <dgm:spPr/>
    </dgm:pt>
    <dgm:pt modelId="{5A5E0268-7557-41F6-A6CC-892DF11AAC18}" type="pres">
      <dgm:prSet presAssocID="{22625139-F93A-4F3F-A7AA-4923A01AEDF3}" presName="parTx" presStyleLbl="revTx" presStyleIdx="2" presStyleCnt="5" custLinFactNeighborX="-2848">
        <dgm:presLayoutVars>
          <dgm:chMax val="0"/>
          <dgm:chPref val="0"/>
        </dgm:presLayoutVars>
      </dgm:prSet>
      <dgm:spPr/>
    </dgm:pt>
    <dgm:pt modelId="{5ACA2613-1755-4541-BF52-A7AD043980F4}" type="pres">
      <dgm:prSet presAssocID="{A8E2FA08-4DD4-4654-A85D-9A99162D6201}" presName="sibTrans" presStyleCnt="0"/>
      <dgm:spPr/>
    </dgm:pt>
    <dgm:pt modelId="{D58F1FE7-CDEB-42F6-BC01-82FB71EDF9C0}" type="pres">
      <dgm:prSet presAssocID="{140952D0-0E1D-4F48-9F16-53581487CFA0}" presName="compNode" presStyleCnt="0"/>
      <dgm:spPr/>
    </dgm:pt>
    <dgm:pt modelId="{A102E018-9C2C-4317-8572-9362E8FC1AF8}" type="pres">
      <dgm:prSet presAssocID="{140952D0-0E1D-4F48-9F16-53581487CFA0}" presName="bgRect" presStyleLbl="bgShp" presStyleIdx="3" presStyleCnt="5"/>
      <dgm:spPr>
        <a:prstGeom prst="rect">
          <a:avLst/>
        </a:prstGeom>
        <a:solidFill>
          <a:schemeClr val="accent1">
            <a:lumMod val="40000"/>
            <a:lumOff val="60000"/>
            <a:alpha val="50000"/>
          </a:schemeClr>
        </a:solidFill>
      </dgm:spPr>
    </dgm:pt>
    <dgm:pt modelId="{3353CF1D-5822-47BA-A6C2-AC7DC94D5A9C}" type="pres">
      <dgm:prSet presAssocID="{140952D0-0E1D-4F48-9F16-53581487CF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per"/>
        </a:ext>
      </dgm:extLst>
    </dgm:pt>
    <dgm:pt modelId="{0326715C-7787-454B-B5D4-2E4B73514584}" type="pres">
      <dgm:prSet presAssocID="{140952D0-0E1D-4F48-9F16-53581487CFA0}" presName="spaceRect" presStyleCnt="0"/>
      <dgm:spPr/>
    </dgm:pt>
    <dgm:pt modelId="{B05634FC-081B-4BC5-BE4E-70E96448CBC7}" type="pres">
      <dgm:prSet presAssocID="{140952D0-0E1D-4F48-9F16-53581487CFA0}" presName="parTx" presStyleLbl="revTx" presStyleIdx="3" presStyleCnt="5" custLinFactNeighborX="-2848">
        <dgm:presLayoutVars>
          <dgm:chMax val="0"/>
          <dgm:chPref val="0"/>
        </dgm:presLayoutVars>
      </dgm:prSet>
      <dgm:spPr/>
    </dgm:pt>
    <dgm:pt modelId="{941E5EAA-3190-4C8A-9550-C01AB013F3B6}" type="pres">
      <dgm:prSet presAssocID="{2804F27C-9BA9-4D07-AB02-74BE7DFA2C0E}" presName="sibTrans" presStyleCnt="0"/>
      <dgm:spPr/>
    </dgm:pt>
    <dgm:pt modelId="{E4485791-256C-479D-93C2-2AB8EE372B1D}" type="pres">
      <dgm:prSet presAssocID="{C2F8C7F7-44C4-414A-BCCD-56E91DD0A777}" presName="compNode" presStyleCnt="0"/>
      <dgm:spPr/>
    </dgm:pt>
    <dgm:pt modelId="{E3FB0205-9E6F-404E-BB9F-D3662F49AF1C}" type="pres">
      <dgm:prSet presAssocID="{C2F8C7F7-44C4-414A-BCCD-56E91DD0A777}" presName="bgRect" presStyleLbl="bgShp" presStyleIdx="4" presStyleCnt="5"/>
      <dgm:spPr>
        <a:prstGeom prst="rect">
          <a:avLst/>
        </a:prstGeom>
        <a:solidFill>
          <a:schemeClr val="accent1">
            <a:lumMod val="40000"/>
            <a:lumOff val="60000"/>
            <a:alpha val="50000"/>
          </a:schemeClr>
        </a:solidFill>
      </dgm:spPr>
    </dgm:pt>
    <dgm:pt modelId="{7169F0BE-38ED-4AA0-BD0F-6AEA778C8DB9}" type="pres">
      <dgm:prSet presAssocID="{C2F8C7F7-44C4-414A-BCCD-56E91DD0A77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tars"/>
        </a:ext>
      </dgm:extLst>
    </dgm:pt>
    <dgm:pt modelId="{58BC7B20-3838-469F-BE20-773F9621E096}" type="pres">
      <dgm:prSet presAssocID="{C2F8C7F7-44C4-414A-BCCD-56E91DD0A777}" presName="spaceRect" presStyleCnt="0"/>
      <dgm:spPr/>
    </dgm:pt>
    <dgm:pt modelId="{EB0F5FA3-DAEB-4780-B272-E569966A52CF}" type="pres">
      <dgm:prSet presAssocID="{C2F8C7F7-44C4-414A-BCCD-56E91DD0A777}" presName="parTx" presStyleLbl="revTx" presStyleIdx="4" presStyleCnt="5" custLinFactNeighborX="-3204">
        <dgm:presLayoutVars>
          <dgm:chMax val="0"/>
          <dgm:chPref val="0"/>
        </dgm:presLayoutVars>
      </dgm:prSet>
      <dgm:spPr/>
    </dgm:pt>
  </dgm:ptLst>
  <dgm:cxnLst>
    <dgm:cxn modelId="{FAEA9C64-F0D3-4558-9A35-23F0581DC7BF}" type="presOf" srcId="{140952D0-0E1D-4F48-9F16-53581487CFA0}" destId="{B05634FC-081B-4BC5-BE4E-70E96448CBC7}" srcOrd="0" destOrd="0" presId="urn:microsoft.com/office/officeart/2018/2/layout/IconVerticalSolidList"/>
    <dgm:cxn modelId="{E901F845-631E-42AD-82B2-653DA40B389B}" type="presOf" srcId="{C2F8C7F7-44C4-414A-BCCD-56E91DD0A777}" destId="{EB0F5FA3-DAEB-4780-B272-E569966A52CF}" srcOrd="0" destOrd="0" presId="urn:microsoft.com/office/officeart/2018/2/layout/IconVerticalSolidList"/>
    <dgm:cxn modelId="{D28FE450-D56C-43DC-901C-B2275D62B369}" type="presOf" srcId="{2EE95FC5-CD6B-4A50-9262-DC414E16C3EA}" destId="{1002F504-21FD-4710-AB54-6DD4AE8B1DEB}" srcOrd="0" destOrd="0" presId="urn:microsoft.com/office/officeart/2018/2/layout/IconVerticalSolidList"/>
    <dgm:cxn modelId="{09B52955-21F8-4660-80B5-8AC2F661638E}" type="presOf" srcId="{22625139-F93A-4F3F-A7AA-4923A01AEDF3}" destId="{5A5E0268-7557-41F6-A6CC-892DF11AAC18}" srcOrd="0" destOrd="0" presId="urn:microsoft.com/office/officeart/2018/2/layout/IconVerticalSolidList"/>
    <dgm:cxn modelId="{14D43B81-F92D-4CD8-9D1E-78CBF092C750}" srcId="{D0F07F19-1F50-4B42-A7A0-278DF9D25BB1}" destId="{C2F8C7F7-44C4-414A-BCCD-56E91DD0A777}" srcOrd="4" destOrd="0" parTransId="{E6C6DF88-9436-40D7-BA84-18FE896A6151}" sibTransId="{4E39967D-43EF-4F15-814A-2F491D900D43}"/>
    <dgm:cxn modelId="{FA896689-06F0-4649-9FF7-0D3A04B5B25E}" type="presOf" srcId="{D0F07F19-1F50-4B42-A7A0-278DF9D25BB1}" destId="{539F0B2D-763D-4639-B4AA-CC4EE0B8029F}" srcOrd="0" destOrd="0" presId="urn:microsoft.com/office/officeart/2018/2/layout/IconVerticalSolidList"/>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3CC82EFE-ECBC-4EF1-9AD1-94F2F4D0F7F0}" type="presOf" srcId="{F05611F0-8256-4954-B6CB-ED6B4F2DD397}" destId="{1A91019B-6FF6-4E88-A622-AA77E19BE965}" srcOrd="0" destOrd="0" presId="urn:microsoft.com/office/officeart/2018/2/layout/IconVerticalSolidList"/>
    <dgm:cxn modelId="{3141AECC-0824-4D33-B56E-0AA0BF76ADC4}" type="presParOf" srcId="{539F0B2D-763D-4639-B4AA-CC4EE0B8029F}" destId="{7C57C5FD-BC94-4852-B3EC-3A72C51988CA}" srcOrd="0" destOrd="0" presId="urn:microsoft.com/office/officeart/2018/2/layout/IconVerticalSolidList"/>
    <dgm:cxn modelId="{91B124C7-32BD-48C5-A045-6B89C6FA61EE}" type="presParOf" srcId="{7C57C5FD-BC94-4852-B3EC-3A72C51988CA}" destId="{8D5BCCB0-FE2C-4B39-92FA-86E015360BFE}" srcOrd="0" destOrd="0" presId="urn:microsoft.com/office/officeart/2018/2/layout/IconVerticalSolidList"/>
    <dgm:cxn modelId="{5C408221-FD1D-4546-A6E6-8330B2208253}" type="presParOf" srcId="{7C57C5FD-BC94-4852-B3EC-3A72C51988CA}" destId="{B970FC54-593D-4FE9-AFCD-C77EE53A4F01}" srcOrd="1" destOrd="0" presId="urn:microsoft.com/office/officeart/2018/2/layout/IconVerticalSolidList"/>
    <dgm:cxn modelId="{935E623E-CFDC-4AF8-B6EA-214446B4F401}" type="presParOf" srcId="{7C57C5FD-BC94-4852-B3EC-3A72C51988CA}" destId="{8B0477A4-6C5F-46E6-8910-A51FA1F661B5}" srcOrd="2" destOrd="0" presId="urn:microsoft.com/office/officeart/2018/2/layout/IconVerticalSolidList"/>
    <dgm:cxn modelId="{1E88C30E-19D9-4E39-B8C1-CD0573176A9E}" type="presParOf" srcId="{7C57C5FD-BC94-4852-B3EC-3A72C51988CA}" destId="{1002F504-21FD-4710-AB54-6DD4AE8B1DEB}" srcOrd="3" destOrd="0" presId="urn:microsoft.com/office/officeart/2018/2/layout/IconVerticalSolidList"/>
    <dgm:cxn modelId="{D98E3B47-5678-4183-ABFE-C52A79C56F19}" type="presParOf" srcId="{539F0B2D-763D-4639-B4AA-CC4EE0B8029F}" destId="{C5D2D154-D04C-4060-B371-4FA5C99B7538}" srcOrd="1" destOrd="0" presId="urn:microsoft.com/office/officeart/2018/2/layout/IconVerticalSolidList"/>
    <dgm:cxn modelId="{1C8B9CA9-55DE-4C4A-B6C3-9BF7170578A8}" type="presParOf" srcId="{539F0B2D-763D-4639-B4AA-CC4EE0B8029F}" destId="{0E0B23C8-D5E1-4B41-BDA7-2CE57755BE6A}" srcOrd="2" destOrd="0" presId="urn:microsoft.com/office/officeart/2018/2/layout/IconVerticalSolidList"/>
    <dgm:cxn modelId="{59E394A4-2CB8-4285-8A2E-C7AD9707C88A}" type="presParOf" srcId="{0E0B23C8-D5E1-4B41-BDA7-2CE57755BE6A}" destId="{CD05AFB1-E184-456B-B0D2-9C36C4272D02}" srcOrd="0" destOrd="0" presId="urn:microsoft.com/office/officeart/2018/2/layout/IconVerticalSolidList"/>
    <dgm:cxn modelId="{017797BA-DA8F-42A6-9B4B-2E3B232A9487}" type="presParOf" srcId="{0E0B23C8-D5E1-4B41-BDA7-2CE57755BE6A}" destId="{74FDC127-8DFD-4460-AE93-0411105DEB60}" srcOrd="1" destOrd="0" presId="urn:microsoft.com/office/officeart/2018/2/layout/IconVerticalSolidList"/>
    <dgm:cxn modelId="{75F07183-B2DD-4414-A5B8-8308084B8E3F}" type="presParOf" srcId="{0E0B23C8-D5E1-4B41-BDA7-2CE57755BE6A}" destId="{58414D7F-A9B2-47FB-8B18-5EF591AE26CC}" srcOrd="2" destOrd="0" presId="urn:microsoft.com/office/officeart/2018/2/layout/IconVerticalSolidList"/>
    <dgm:cxn modelId="{04F8BED2-D78F-4CD5-BBBC-7FC8C9F8F207}" type="presParOf" srcId="{0E0B23C8-D5E1-4B41-BDA7-2CE57755BE6A}" destId="{1A91019B-6FF6-4E88-A622-AA77E19BE965}" srcOrd="3" destOrd="0" presId="urn:microsoft.com/office/officeart/2018/2/layout/IconVerticalSolidList"/>
    <dgm:cxn modelId="{BCFD135B-FCED-466E-9159-B02BFE9D4001}" type="presParOf" srcId="{539F0B2D-763D-4639-B4AA-CC4EE0B8029F}" destId="{7016EE3B-7F4A-42C5-A09F-919C1401C4BC}" srcOrd="3" destOrd="0" presId="urn:microsoft.com/office/officeart/2018/2/layout/IconVerticalSolidList"/>
    <dgm:cxn modelId="{58EF4718-ACD6-43F8-805B-D62F90D9A920}" type="presParOf" srcId="{539F0B2D-763D-4639-B4AA-CC4EE0B8029F}" destId="{815AA52A-6D18-4177-AE6D-E0559FAFDE78}" srcOrd="4" destOrd="0" presId="urn:microsoft.com/office/officeart/2018/2/layout/IconVerticalSolidList"/>
    <dgm:cxn modelId="{D1615F48-ADED-4C2B-BB8A-59749B8AE730}" type="presParOf" srcId="{815AA52A-6D18-4177-AE6D-E0559FAFDE78}" destId="{A8176E5D-B119-4234-91AB-EFE9C2CF80B7}" srcOrd="0" destOrd="0" presId="urn:microsoft.com/office/officeart/2018/2/layout/IconVerticalSolidList"/>
    <dgm:cxn modelId="{79312827-D440-4AF8-9B00-B884A9E4A3BB}" type="presParOf" srcId="{815AA52A-6D18-4177-AE6D-E0559FAFDE78}" destId="{DB85AE0A-C466-4604-9C2E-87F8EA52DD0F}" srcOrd="1" destOrd="0" presId="urn:microsoft.com/office/officeart/2018/2/layout/IconVerticalSolidList"/>
    <dgm:cxn modelId="{E7924D5D-988A-4115-9A93-08F335B8947A}" type="presParOf" srcId="{815AA52A-6D18-4177-AE6D-E0559FAFDE78}" destId="{A8722341-C6F1-4D89-89A6-4EF02F8B76E1}" srcOrd="2" destOrd="0" presId="urn:microsoft.com/office/officeart/2018/2/layout/IconVerticalSolidList"/>
    <dgm:cxn modelId="{C6AD5C36-9185-4F14-9584-D2A1D2C97E1C}" type="presParOf" srcId="{815AA52A-6D18-4177-AE6D-E0559FAFDE78}" destId="{5A5E0268-7557-41F6-A6CC-892DF11AAC18}" srcOrd="3" destOrd="0" presId="urn:microsoft.com/office/officeart/2018/2/layout/IconVerticalSolidList"/>
    <dgm:cxn modelId="{7CC5D15E-F8FA-444A-AC16-03C2AF2F8435}" type="presParOf" srcId="{539F0B2D-763D-4639-B4AA-CC4EE0B8029F}" destId="{5ACA2613-1755-4541-BF52-A7AD043980F4}" srcOrd="5" destOrd="0" presId="urn:microsoft.com/office/officeart/2018/2/layout/IconVerticalSolidList"/>
    <dgm:cxn modelId="{459894C0-6852-4DFB-AB0C-15C59FA57691}" type="presParOf" srcId="{539F0B2D-763D-4639-B4AA-CC4EE0B8029F}" destId="{D58F1FE7-CDEB-42F6-BC01-82FB71EDF9C0}" srcOrd="6" destOrd="0" presId="urn:microsoft.com/office/officeart/2018/2/layout/IconVerticalSolidList"/>
    <dgm:cxn modelId="{14EE37A9-59E2-472A-B59D-2230A528B9EE}" type="presParOf" srcId="{D58F1FE7-CDEB-42F6-BC01-82FB71EDF9C0}" destId="{A102E018-9C2C-4317-8572-9362E8FC1AF8}" srcOrd="0" destOrd="0" presId="urn:microsoft.com/office/officeart/2018/2/layout/IconVerticalSolidList"/>
    <dgm:cxn modelId="{DA750973-958E-459C-8387-641E8911B272}" type="presParOf" srcId="{D58F1FE7-CDEB-42F6-BC01-82FB71EDF9C0}" destId="{3353CF1D-5822-47BA-A6C2-AC7DC94D5A9C}" srcOrd="1" destOrd="0" presId="urn:microsoft.com/office/officeart/2018/2/layout/IconVerticalSolidList"/>
    <dgm:cxn modelId="{62D5D3B0-A3FA-4D1D-8E7C-76B0202DCF7E}" type="presParOf" srcId="{D58F1FE7-CDEB-42F6-BC01-82FB71EDF9C0}" destId="{0326715C-7787-454B-B5D4-2E4B73514584}" srcOrd="2" destOrd="0" presId="urn:microsoft.com/office/officeart/2018/2/layout/IconVerticalSolidList"/>
    <dgm:cxn modelId="{BB5FA47B-6E17-41EB-8EF7-D7734FFE7C72}" type="presParOf" srcId="{D58F1FE7-CDEB-42F6-BC01-82FB71EDF9C0}" destId="{B05634FC-081B-4BC5-BE4E-70E96448CBC7}" srcOrd="3" destOrd="0" presId="urn:microsoft.com/office/officeart/2018/2/layout/IconVerticalSolidList"/>
    <dgm:cxn modelId="{45BA8686-C800-4DF7-8561-A1CCEF354961}" type="presParOf" srcId="{539F0B2D-763D-4639-B4AA-CC4EE0B8029F}" destId="{941E5EAA-3190-4C8A-9550-C01AB013F3B6}" srcOrd="7" destOrd="0" presId="urn:microsoft.com/office/officeart/2018/2/layout/IconVerticalSolidList"/>
    <dgm:cxn modelId="{68B47999-4EDD-48C8-9446-785154B26990}" type="presParOf" srcId="{539F0B2D-763D-4639-B4AA-CC4EE0B8029F}" destId="{E4485791-256C-479D-93C2-2AB8EE372B1D}" srcOrd="8" destOrd="0" presId="urn:microsoft.com/office/officeart/2018/2/layout/IconVerticalSolidList"/>
    <dgm:cxn modelId="{68222549-0ADC-4DDE-8A37-85CDBE618F3B}" type="presParOf" srcId="{E4485791-256C-479D-93C2-2AB8EE372B1D}" destId="{E3FB0205-9E6F-404E-BB9F-D3662F49AF1C}" srcOrd="0" destOrd="0" presId="urn:microsoft.com/office/officeart/2018/2/layout/IconVerticalSolidList"/>
    <dgm:cxn modelId="{B22CD18D-75A5-4D43-BC73-FCFE070FDE52}" type="presParOf" srcId="{E4485791-256C-479D-93C2-2AB8EE372B1D}" destId="{7169F0BE-38ED-4AA0-BD0F-6AEA778C8DB9}" srcOrd="1" destOrd="0" presId="urn:microsoft.com/office/officeart/2018/2/layout/IconVerticalSolidList"/>
    <dgm:cxn modelId="{E9EF9AA2-ACFB-454C-A417-FD4BEC0253A5}" type="presParOf" srcId="{E4485791-256C-479D-93C2-2AB8EE372B1D}" destId="{58BC7B20-3838-469F-BE20-773F9621E096}" srcOrd="2" destOrd="0" presId="urn:microsoft.com/office/officeart/2018/2/layout/IconVerticalSolidList"/>
    <dgm:cxn modelId="{A0770496-1BBC-4289-8714-0247E119A24C}" type="presParOf" srcId="{E4485791-256C-479D-93C2-2AB8EE372B1D}" destId="{EB0F5FA3-DAEB-4780-B272-E569966A52C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7280B-FC62-43F6-8E59-40D3E4E7160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4BB700F2-5586-4F06-993B-61B69E8D5B2C}">
      <dgm:prSet phldrT="[Text]"/>
      <dgm:spPr>
        <a:solidFill>
          <a:schemeClr val="accent1">
            <a:lumMod val="40000"/>
            <a:lumOff val="60000"/>
            <a:alpha val="50000"/>
          </a:schemeClr>
        </a:solidFill>
        <a:ln>
          <a:noFill/>
        </a:ln>
      </dgm:spPr>
      <dgm:t>
        <a:bodyPr/>
        <a:lstStyle/>
        <a:p>
          <a:r>
            <a:rPr lang="en-US" dirty="0">
              <a:solidFill>
                <a:schemeClr val="tx1"/>
              </a:solidFill>
            </a:rPr>
            <a:t>Accessible</a:t>
          </a:r>
        </a:p>
      </dgm:t>
    </dgm:pt>
    <dgm:pt modelId="{EC1EA70F-65DC-4C32-BE40-6AE8550B4F5A}" type="parTrans" cxnId="{C70992EF-3BB1-4844-891C-2FACEA05E6F3}">
      <dgm:prSet/>
      <dgm:spPr/>
      <dgm:t>
        <a:bodyPr/>
        <a:lstStyle/>
        <a:p>
          <a:endParaRPr lang="en-US"/>
        </a:p>
      </dgm:t>
    </dgm:pt>
    <dgm:pt modelId="{981C2505-640C-41BB-ABA6-7F585F8AFC4D}" type="sibTrans" cxnId="{C70992EF-3BB1-4844-891C-2FACEA05E6F3}">
      <dgm:prSet/>
      <dgm:spPr/>
      <dgm:t>
        <a:bodyPr/>
        <a:lstStyle/>
        <a:p>
          <a:endParaRPr lang="en-US"/>
        </a:p>
      </dgm:t>
    </dgm:pt>
    <dgm:pt modelId="{001208AC-2B83-4157-8BC7-4F75F1BB185F}">
      <dgm:prSet phldrT="[Text]" custT="1"/>
      <dgm:spPr>
        <a:noFill/>
        <a:ln>
          <a:noFill/>
        </a:ln>
      </dgm:spPr>
      <dgm:t>
        <a:bodyPr/>
        <a:lstStyle/>
        <a:p>
          <a:pPr algn="just"/>
          <a:r>
            <a:rPr lang="en-US" sz="1600" dirty="0">
              <a:solidFill>
                <a:schemeClr val="accent1">
                  <a:lumMod val="50000"/>
                </a:schemeClr>
              </a:solidFill>
            </a:rPr>
            <a:t>Easy to use, with various functions.</a:t>
          </a:r>
        </a:p>
      </dgm:t>
    </dgm:pt>
    <dgm:pt modelId="{23E089A8-C021-4217-B1DD-E63492E4945F}" type="parTrans" cxnId="{293C605A-0F05-4710-842B-DF6895DFB245}">
      <dgm:prSet/>
      <dgm:spPr/>
      <dgm:t>
        <a:bodyPr/>
        <a:lstStyle/>
        <a:p>
          <a:endParaRPr lang="en-US"/>
        </a:p>
      </dgm:t>
    </dgm:pt>
    <dgm:pt modelId="{348D66A9-1494-4296-8103-5209B65CA7F6}" type="sibTrans" cxnId="{293C605A-0F05-4710-842B-DF6895DFB245}">
      <dgm:prSet/>
      <dgm:spPr/>
      <dgm:t>
        <a:bodyPr/>
        <a:lstStyle/>
        <a:p>
          <a:endParaRPr lang="en-US"/>
        </a:p>
      </dgm:t>
    </dgm:pt>
    <dgm:pt modelId="{06EFAFF8-AA49-40CF-9BBC-7AC941DCB075}">
      <dgm:prSet phldrT="[Text]" custT="1"/>
      <dgm:spPr>
        <a:solidFill>
          <a:schemeClr val="accent1">
            <a:lumMod val="40000"/>
            <a:lumOff val="60000"/>
            <a:alpha val="50000"/>
          </a:schemeClr>
        </a:solidFill>
        <a:ln>
          <a:noFill/>
        </a:ln>
      </dgm:spPr>
      <dgm:t>
        <a:bodyPr/>
        <a:lstStyle/>
        <a:p>
          <a:r>
            <a:rPr lang="en-US" sz="1900" dirty="0">
              <a:solidFill>
                <a:schemeClr val="tx1"/>
              </a:solidFill>
            </a:rPr>
            <a:t>Accurate</a:t>
          </a:r>
        </a:p>
      </dgm:t>
    </dgm:pt>
    <dgm:pt modelId="{F862937C-98BE-4CF0-899C-98888EA9A521}" type="parTrans" cxnId="{66EC5C68-9DA5-43B3-AA6E-14E91AFE0431}">
      <dgm:prSet/>
      <dgm:spPr/>
      <dgm:t>
        <a:bodyPr/>
        <a:lstStyle/>
        <a:p>
          <a:endParaRPr lang="en-US"/>
        </a:p>
      </dgm:t>
    </dgm:pt>
    <dgm:pt modelId="{A0181A8A-87E6-4483-A087-FF165ADA1415}" type="sibTrans" cxnId="{66EC5C68-9DA5-43B3-AA6E-14E91AFE0431}">
      <dgm:prSet/>
      <dgm:spPr/>
      <dgm:t>
        <a:bodyPr/>
        <a:lstStyle/>
        <a:p>
          <a:endParaRPr lang="en-US"/>
        </a:p>
      </dgm:t>
    </dgm:pt>
    <dgm:pt modelId="{15F5427B-51A0-4B7F-9A84-EF39F600E081}">
      <dgm:prSet phldrT="[Text]" custT="1"/>
      <dgm:spPr>
        <a:noFill/>
        <a:ln>
          <a:noFill/>
        </a:ln>
      </dgm:spPr>
      <dgm:t>
        <a:bodyPr/>
        <a:lstStyle/>
        <a:p>
          <a:pPr algn="just"/>
          <a:r>
            <a:rPr lang="en-US" sz="1600" dirty="0">
              <a:solidFill>
                <a:schemeClr val="accent1">
                  <a:lumMod val="50000"/>
                </a:schemeClr>
              </a:solidFill>
            </a:rPr>
            <a:t>As we are using AI the accuracy rate is very high.</a:t>
          </a:r>
        </a:p>
      </dgm:t>
    </dgm:pt>
    <dgm:pt modelId="{E65D1AB5-DA91-429A-AA2B-6443042C7116}" type="parTrans" cxnId="{4229616D-0B30-4C8A-914C-C770AC25F4CF}">
      <dgm:prSet/>
      <dgm:spPr/>
      <dgm:t>
        <a:bodyPr/>
        <a:lstStyle/>
        <a:p>
          <a:endParaRPr lang="en-US"/>
        </a:p>
      </dgm:t>
    </dgm:pt>
    <dgm:pt modelId="{308F166C-FFB3-47DA-B89E-F439DF90B520}" type="sibTrans" cxnId="{4229616D-0B30-4C8A-914C-C770AC25F4CF}">
      <dgm:prSet/>
      <dgm:spPr/>
      <dgm:t>
        <a:bodyPr/>
        <a:lstStyle/>
        <a:p>
          <a:endParaRPr lang="en-US"/>
        </a:p>
      </dgm:t>
    </dgm:pt>
    <dgm:pt modelId="{B46F18F3-713A-45EF-B403-8225C417855E}">
      <dgm:prSet phldrT="[Text]" custT="1"/>
      <dgm:spPr>
        <a:solidFill>
          <a:schemeClr val="accent1">
            <a:lumMod val="40000"/>
            <a:lumOff val="60000"/>
            <a:alpha val="50000"/>
          </a:schemeClr>
        </a:solidFill>
        <a:ln>
          <a:noFill/>
        </a:ln>
      </dgm:spPr>
      <dgm:t>
        <a:bodyPr/>
        <a:lstStyle/>
        <a:p>
          <a:r>
            <a:rPr lang="en-US" sz="1900" dirty="0">
              <a:solidFill>
                <a:schemeClr val="tx1"/>
              </a:solidFill>
            </a:rPr>
            <a:t>Compatible</a:t>
          </a:r>
        </a:p>
      </dgm:t>
    </dgm:pt>
    <dgm:pt modelId="{800A3811-21A6-40B5-9CE2-D867849DD5EE}" type="parTrans" cxnId="{75160A5F-A4DE-475E-AADF-1BEED1355089}">
      <dgm:prSet/>
      <dgm:spPr/>
      <dgm:t>
        <a:bodyPr/>
        <a:lstStyle/>
        <a:p>
          <a:endParaRPr lang="en-US"/>
        </a:p>
      </dgm:t>
    </dgm:pt>
    <dgm:pt modelId="{3828CE19-B1AD-4122-BD0B-90ACA19E22C8}" type="sibTrans" cxnId="{75160A5F-A4DE-475E-AADF-1BEED1355089}">
      <dgm:prSet/>
      <dgm:spPr/>
      <dgm:t>
        <a:bodyPr/>
        <a:lstStyle/>
        <a:p>
          <a:endParaRPr lang="en-US"/>
        </a:p>
      </dgm:t>
    </dgm:pt>
    <dgm:pt modelId="{B85C7C25-7585-4AF6-B040-2824E08BBFEC}">
      <dgm:prSet phldrT="[Text]" custT="1"/>
      <dgm:spPr>
        <a:noFill/>
        <a:ln>
          <a:noFill/>
        </a:ln>
      </dgm:spPr>
      <dgm:t>
        <a:bodyPr/>
        <a:lstStyle/>
        <a:p>
          <a:pPr algn="just"/>
          <a:r>
            <a:rPr lang="en-US" sz="1600" dirty="0">
              <a:solidFill>
                <a:schemeClr val="accent1">
                  <a:lumMod val="50000"/>
                </a:schemeClr>
              </a:solidFill>
            </a:rPr>
            <a:t>As a Web Application it is compatible with series of devices.</a:t>
          </a:r>
        </a:p>
      </dgm:t>
    </dgm:pt>
    <dgm:pt modelId="{651755EC-E9D9-4B49-82BE-35553DDA5246}" type="parTrans" cxnId="{5C46EE31-F3BE-444C-85A6-82B089159FD8}">
      <dgm:prSet/>
      <dgm:spPr/>
      <dgm:t>
        <a:bodyPr/>
        <a:lstStyle/>
        <a:p>
          <a:endParaRPr lang="en-US"/>
        </a:p>
      </dgm:t>
    </dgm:pt>
    <dgm:pt modelId="{76ECF19A-5B76-4BF3-83C8-5143AB74468F}" type="sibTrans" cxnId="{5C46EE31-F3BE-444C-85A6-82B089159FD8}">
      <dgm:prSet/>
      <dgm:spPr/>
      <dgm:t>
        <a:bodyPr/>
        <a:lstStyle/>
        <a:p>
          <a:endParaRPr lang="en-US"/>
        </a:p>
      </dgm:t>
    </dgm:pt>
    <dgm:pt modelId="{D6612E20-ED34-4BD5-9123-54E9EE5BDBD0}" type="pres">
      <dgm:prSet presAssocID="{BD17280B-FC62-43F6-8E59-40D3E4E7160F}" presName="rootNode" presStyleCnt="0">
        <dgm:presLayoutVars>
          <dgm:chMax/>
          <dgm:chPref/>
          <dgm:dir/>
          <dgm:animLvl val="lvl"/>
        </dgm:presLayoutVars>
      </dgm:prSet>
      <dgm:spPr/>
    </dgm:pt>
    <dgm:pt modelId="{B4B05896-9BC4-46B1-8C1D-323874E2C10D}" type="pres">
      <dgm:prSet presAssocID="{4BB700F2-5586-4F06-993B-61B69E8D5B2C}" presName="composite" presStyleCnt="0"/>
      <dgm:spPr/>
    </dgm:pt>
    <dgm:pt modelId="{857B4CA8-411B-47F9-AD8E-CC9E8998191B}" type="pres">
      <dgm:prSet presAssocID="{4BB700F2-5586-4F06-993B-61B69E8D5B2C}" presName="ParentText" presStyleLbl="node1" presStyleIdx="0" presStyleCnt="3" custScaleY="183795" custLinFactY="-11158" custLinFactNeighborY="-100000">
        <dgm:presLayoutVars>
          <dgm:chMax val="1"/>
          <dgm:chPref val="1"/>
          <dgm:bulletEnabled val="1"/>
        </dgm:presLayoutVars>
      </dgm:prSet>
      <dgm:spPr/>
    </dgm:pt>
    <dgm:pt modelId="{105CEA98-93B9-4B2D-B9B9-9537AD997164}" type="pres">
      <dgm:prSet presAssocID="{4BB700F2-5586-4F06-993B-61B69E8D5B2C}" presName="Image" presStyleLbl="bgImgPlace1" presStyleIdx="0" presStyleCnt="3" custLinFactNeighborY="-33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a:noFill/>
        </a:ln>
      </dgm:spPr>
      <dgm:extLst>
        <a:ext uri="{E40237B7-FDA0-4F09-8148-C483321AD2D9}">
          <dgm14:cNvPr xmlns:dgm14="http://schemas.microsoft.com/office/drawing/2010/diagram" id="0" name="" descr="Braille"/>
        </a:ext>
      </dgm:extLst>
    </dgm:pt>
    <dgm:pt modelId="{082F9D57-96B4-483D-A747-06D859B5D858}" type="pres">
      <dgm:prSet presAssocID="{4BB700F2-5586-4F06-993B-61B69E8D5B2C}" presName="ChildText" presStyleLbl="fgAcc1" presStyleIdx="0" presStyleCnt="3" custScaleX="247876" custLinFactX="-8945" custLinFactY="49222" custLinFactNeighborX="-100000" custLinFactNeighborY="100000">
        <dgm:presLayoutVars>
          <dgm:chMax val="0"/>
          <dgm:chPref val="0"/>
          <dgm:bulletEnabled val="1"/>
        </dgm:presLayoutVars>
      </dgm:prSet>
      <dgm:spPr/>
    </dgm:pt>
    <dgm:pt modelId="{7988FF66-6E7C-43B3-99C6-FA0558526D0B}" type="pres">
      <dgm:prSet presAssocID="{981C2505-640C-41BB-ABA6-7F585F8AFC4D}" presName="sibTrans" presStyleCnt="0"/>
      <dgm:spPr/>
    </dgm:pt>
    <dgm:pt modelId="{7A6D194E-D21C-4316-A81C-C09DEBC24A8D}" type="pres">
      <dgm:prSet presAssocID="{06EFAFF8-AA49-40CF-9BBC-7AC941DCB075}" presName="composite" presStyleCnt="0"/>
      <dgm:spPr/>
    </dgm:pt>
    <dgm:pt modelId="{494B1894-FA4F-4EC1-8E8E-68AEB4899B72}" type="pres">
      <dgm:prSet presAssocID="{06EFAFF8-AA49-40CF-9BBC-7AC941DCB075}" presName="ParentText" presStyleLbl="node1" presStyleIdx="1" presStyleCnt="3" custScaleY="183795" custLinFactY="-11158" custLinFactNeighborX="25798" custLinFactNeighborY="-100000">
        <dgm:presLayoutVars>
          <dgm:chMax val="1"/>
          <dgm:chPref val="1"/>
          <dgm:bulletEnabled val="1"/>
        </dgm:presLayoutVars>
      </dgm:prSet>
      <dgm:spPr/>
    </dgm:pt>
    <dgm:pt modelId="{175B4889-8837-4A51-B8E4-43DED68FD91D}" type="pres">
      <dgm:prSet presAssocID="{06EFAFF8-AA49-40CF-9BBC-7AC941DCB075}" presName="Image" presStyleLbl="bgImgPlace1" presStyleIdx="1" presStyleCnt="3" custLinFactNeighborX="25798" custLinFactNeighborY="-332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a:noFill/>
        </a:ln>
      </dgm:spPr>
      <dgm:extLst>
        <a:ext uri="{E40237B7-FDA0-4F09-8148-C483321AD2D9}">
          <dgm14:cNvPr xmlns:dgm14="http://schemas.microsoft.com/office/drawing/2010/diagram" id="0" name="" descr="Bullseye"/>
        </a:ext>
      </dgm:extLst>
    </dgm:pt>
    <dgm:pt modelId="{DDAD261B-380A-44B9-A99B-A72499989074}" type="pres">
      <dgm:prSet presAssocID="{06EFAFF8-AA49-40CF-9BBC-7AC941DCB075}" presName="ChildText" presStyleLbl="fgAcc1" presStyleIdx="1" presStyleCnt="3" custScaleX="247876" custLinFactY="43940" custLinFactNeighborX="-64075" custLinFactNeighborY="100000">
        <dgm:presLayoutVars>
          <dgm:chMax val="0"/>
          <dgm:chPref val="0"/>
          <dgm:bulletEnabled val="1"/>
        </dgm:presLayoutVars>
      </dgm:prSet>
      <dgm:spPr/>
    </dgm:pt>
    <dgm:pt modelId="{26483D13-C27B-43DB-A088-D4A387B0A313}" type="pres">
      <dgm:prSet presAssocID="{A0181A8A-87E6-4483-A087-FF165ADA1415}" presName="sibTrans" presStyleCnt="0"/>
      <dgm:spPr/>
    </dgm:pt>
    <dgm:pt modelId="{AB1740CB-ECB5-4994-85D8-B662447BD59A}" type="pres">
      <dgm:prSet presAssocID="{B46F18F3-713A-45EF-B403-8225C417855E}" presName="composite" presStyleCnt="0"/>
      <dgm:spPr/>
    </dgm:pt>
    <dgm:pt modelId="{9BB768B8-97D3-4773-9C90-8CAAE2C66A90}" type="pres">
      <dgm:prSet presAssocID="{B46F18F3-713A-45EF-B403-8225C417855E}" presName="ParentText" presStyleLbl="node1" presStyleIdx="2" presStyleCnt="3" custScaleY="183795" custLinFactY="-11158" custLinFactNeighborX="38515" custLinFactNeighborY="-100000">
        <dgm:presLayoutVars>
          <dgm:chMax val="1"/>
          <dgm:chPref val="1"/>
          <dgm:bulletEnabled val="1"/>
        </dgm:presLayoutVars>
      </dgm:prSet>
      <dgm:spPr/>
    </dgm:pt>
    <dgm:pt modelId="{EA1B9F6F-093C-4E75-8A08-13CC63E48A2A}" type="pres">
      <dgm:prSet presAssocID="{B46F18F3-713A-45EF-B403-8225C417855E}" presName="Image" presStyleLbl="bgImgPlace1" presStyleIdx="2" presStyleCnt="3" custLinFactNeighborX="38515" custLinFactNeighborY="-33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a:noFill/>
        </a:ln>
      </dgm:spPr>
      <dgm:extLst>
        <a:ext uri="{E40237B7-FDA0-4F09-8148-C483321AD2D9}">
          <dgm14:cNvPr xmlns:dgm14="http://schemas.microsoft.com/office/drawing/2010/diagram" id="0" name="" descr="Venn diagram"/>
        </a:ext>
      </dgm:extLst>
    </dgm:pt>
    <dgm:pt modelId="{6AB589D1-3A2C-4500-AF5C-B9B478C9C905}" type="pres">
      <dgm:prSet presAssocID="{B46F18F3-713A-45EF-B403-8225C417855E}" presName="ChildText" presStyleLbl="fgAcc1" presStyleIdx="2" presStyleCnt="3" custScaleX="247876" custLinFactY="43940" custLinFactNeighborX="-33416" custLinFactNeighborY="100000">
        <dgm:presLayoutVars>
          <dgm:chMax val="0"/>
          <dgm:chPref val="0"/>
          <dgm:bulletEnabled val="1"/>
        </dgm:presLayoutVars>
      </dgm:prSet>
      <dgm:spPr/>
    </dgm:pt>
  </dgm:ptLst>
  <dgm:cxnLst>
    <dgm:cxn modelId="{5C46EE31-F3BE-444C-85A6-82B089159FD8}" srcId="{B46F18F3-713A-45EF-B403-8225C417855E}" destId="{B85C7C25-7585-4AF6-B040-2824E08BBFEC}" srcOrd="0" destOrd="0" parTransId="{651755EC-E9D9-4B49-82BE-35553DDA5246}" sibTransId="{76ECF19A-5B76-4BF3-83C8-5143AB74468F}"/>
    <dgm:cxn modelId="{A6C9023B-25D1-40C9-ACD9-7B058BC56855}" type="presOf" srcId="{001208AC-2B83-4157-8BC7-4F75F1BB185F}" destId="{082F9D57-96B4-483D-A747-06D859B5D858}" srcOrd="0" destOrd="0" presId="urn:microsoft.com/office/officeart/2008/layout/TitledPictureBlocks"/>
    <dgm:cxn modelId="{75160A5F-A4DE-475E-AADF-1BEED1355089}" srcId="{BD17280B-FC62-43F6-8E59-40D3E4E7160F}" destId="{B46F18F3-713A-45EF-B403-8225C417855E}" srcOrd="2" destOrd="0" parTransId="{800A3811-21A6-40B5-9CE2-D867849DD5EE}" sibTransId="{3828CE19-B1AD-4122-BD0B-90ACA19E22C8}"/>
    <dgm:cxn modelId="{66EC5C68-9DA5-43B3-AA6E-14E91AFE0431}" srcId="{BD17280B-FC62-43F6-8E59-40D3E4E7160F}" destId="{06EFAFF8-AA49-40CF-9BBC-7AC941DCB075}" srcOrd="1" destOrd="0" parTransId="{F862937C-98BE-4CF0-899C-98888EA9A521}" sibTransId="{A0181A8A-87E6-4483-A087-FF165ADA1415}"/>
    <dgm:cxn modelId="{7D3F154A-43C1-42C2-A461-09848888C224}" type="presOf" srcId="{BD17280B-FC62-43F6-8E59-40D3E4E7160F}" destId="{D6612E20-ED34-4BD5-9123-54E9EE5BDBD0}" srcOrd="0" destOrd="0" presId="urn:microsoft.com/office/officeart/2008/layout/TitledPictureBlocks"/>
    <dgm:cxn modelId="{4229616D-0B30-4C8A-914C-C770AC25F4CF}" srcId="{06EFAFF8-AA49-40CF-9BBC-7AC941DCB075}" destId="{15F5427B-51A0-4B7F-9A84-EF39F600E081}" srcOrd="0" destOrd="0" parTransId="{E65D1AB5-DA91-429A-AA2B-6443042C7116}" sibTransId="{308F166C-FFB3-47DA-B89E-F439DF90B520}"/>
    <dgm:cxn modelId="{3C63D259-E9E6-4D04-9EE1-19E4ABAF10E6}" type="presOf" srcId="{B85C7C25-7585-4AF6-B040-2824E08BBFEC}" destId="{6AB589D1-3A2C-4500-AF5C-B9B478C9C905}" srcOrd="0" destOrd="0" presId="urn:microsoft.com/office/officeart/2008/layout/TitledPictureBlocks"/>
    <dgm:cxn modelId="{293C605A-0F05-4710-842B-DF6895DFB245}" srcId="{4BB700F2-5586-4F06-993B-61B69E8D5B2C}" destId="{001208AC-2B83-4157-8BC7-4F75F1BB185F}" srcOrd="0" destOrd="0" parTransId="{23E089A8-C021-4217-B1DD-E63492E4945F}" sibTransId="{348D66A9-1494-4296-8103-5209B65CA7F6}"/>
    <dgm:cxn modelId="{7471D784-4790-4A6C-947F-350A907943A0}" type="presOf" srcId="{15F5427B-51A0-4B7F-9A84-EF39F600E081}" destId="{DDAD261B-380A-44B9-A99B-A72499989074}" srcOrd="0" destOrd="0" presId="urn:microsoft.com/office/officeart/2008/layout/TitledPictureBlocks"/>
    <dgm:cxn modelId="{3DDB5A85-1963-42F8-95F7-F2E4AB815EA5}" type="presOf" srcId="{4BB700F2-5586-4F06-993B-61B69E8D5B2C}" destId="{857B4CA8-411B-47F9-AD8E-CC9E8998191B}" srcOrd="0" destOrd="0" presId="urn:microsoft.com/office/officeart/2008/layout/TitledPictureBlocks"/>
    <dgm:cxn modelId="{CBCE80A7-5870-456B-B9B2-11115939557A}" type="presOf" srcId="{B46F18F3-713A-45EF-B403-8225C417855E}" destId="{9BB768B8-97D3-4773-9C90-8CAAE2C66A90}" srcOrd="0" destOrd="0" presId="urn:microsoft.com/office/officeart/2008/layout/TitledPictureBlocks"/>
    <dgm:cxn modelId="{85840DAC-B92B-450B-ACC2-AD9143A56E86}" type="presOf" srcId="{06EFAFF8-AA49-40CF-9BBC-7AC941DCB075}" destId="{494B1894-FA4F-4EC1-8E8E-68AEB4899B72}" srcOrd="0" destOrd="0" presId="urn:microsoft.com/office/officeart/2008/layout/TitledPictureBlocks"/>
    <dgm:cxn modelId="{C70992EF-3BB1-4844-891C-2FACEA05E6F3}" srcId="{BD17280B-FC62-43F6-8E59-40D3E4E7160F}" destId="{4BB700F2-5586-4F06-993B-61B69E8D5B2C}" srcOrd="0" destOrd="0" parTransId="{EC1EA70F-65DC-4C32-BE40-6AE8550B4F5A}" sibTransId="{981C2505-640C-41BB-ABA6-7F585F8AFC4D}"/>
    <dgm:cxn modelId="{098B0552-B3CE-4FCF-81A3-7D34ABF12040}" type="presParOf" srcId="{D6612E20-ED34-4BD5-9123-54E9EE5BDBD0}" destId="{B4B05896-9BC4-46B1-8C1D-323874E2C10D}" srcOrd="0" destOrd="0" presId="urn:microsoft.com/office/officeart/2008/layout/TitledPictureBlocks"/>
    <dgm:cxn modelId="{0CCD1343-3463-4222-BEE8-94300DBD3FEB}" type="presParOf" srcId="{B4B05896-9BC4-46B1-8C1D-323874E2C10D}" destId="{857B4CA8-411B-47F9-AD8E-CC9E8998191B}" srcOrd="0" destOrd="0" presId="urn:microsoft.com/office/officeart/2008/layout/TitledPictureBlocks"/>
    <dgm:cxn modelId="{EB2EB5D4-769D-4E18-93FA-66C964CB0AB5}" type="presParOf" srcId="{B4B05896-9BC4-46B1-8C1D-323874E2C10D}" destId="{105CEA98-93B9-4B2D-B9B9-9537AD997164}" srcOrd="1" destOrd="0" presId="urn:microsoft.com/office/officeart/2008/layout/TitledPictureBlocks"/>
    <dgm:cxn modelId="{DF54F60A-AF19-4A6B-93B1-3D208F01EAD7}" type="presParOf" srcId="{B4B05896-9BC4-46B1-8C1D-323874E2C10D}" destId="{082F9D57-96B4-483D-A747-06D859B5D858}" srcOrd="2" destOrd="0" presId="urn:microsoft.com/office/officeart/2008/layout/TitledPictureBlocks"/>
    <dgm:cxn modelId="{FA6DB764-35D6-49F6-92BE-A7903438DCF2}" type="presParOf" srcId="{D6612E20-ED34-4BD5-9123-54E9EE5BDBD0}" destId="{7988FF66-6E7C-43B3-99C6-FA0558526D0B}" srcOrd="1" destOrd="0" presId="urn:microsoft.com/office/officeart/2008/layout/TitledPictureBlocks"/>
    <dgm:cxn modelId="{2F280672-AB37-4B69-8CE2-BB85B1DF3266}" type="presParOf" srcId="{D6612E20-ED34-4BD5-9123-54E9EE5BDBD0}" destId="{7A6D194E-D21C-4316-A81C-C09DEBC24A8D}" srcOrd="2" destOrd="0" presId="urn:microsoft.com/office/officeart/2008/layout/TitledPictureBlocks"/>
    <dgm:cxn modelId="{A418AAB6-8990-4DB4-ABB7-4D4F7F73F886}" type="presParOf" srcId="{7A6D194E-D21C-4316-A81C-C09DEBC24A8D}" destId="{494B1894-FA4F-4EC1-8E8E-68AEB4899B72}" srcOrd="0" destOrd="0" presId="urn:microsoft.com/office/officeart/2008/layout/TitledPictureBlocks"/>
    <dgm:cxn modelId="{9154CDFA-7D17-445D-AD5B-FDC791C9AA4B}" type="presParOf" srcId="{7A6D194E-D21C-4316-A81C-C09DEBC24A8D}" destId="{175B4889-8837-4A51-B8E4-43DED68FD91D}" srcOrd="1" destOrd="0" presId="urn:microsoft.com/office/officeart/2008/layout/TitledPictureBlocks"/>
    <dgm:cxn modelId="{DD6A8FD7-CB2E-4408-BAE2-EDA9337450AE}" type="presParOf" srcId="{7A6D194E-D21C-4316-A81C-C09DEBC24A8D}" destId="{DDAD261B-380A-44B9-A99B-A72499989074}" srcOrd="2" destOrd="0" presId="urn:microsoft.com/office/officeart/2008/layout/TitledPictureBlocks"/>
    <dgm:cxn modelId="{30789869-D076-45B5-BA54-77F433B3819D}" type="presParOf" srcId="{D6612E20-ED34-4BD5-9123-54E9EE5BDBD0}" destId="{26483D13-C27B-43DB-A088-D4A387B0A313}" srcOrd="3" destOrd="0" presId="urn:microsoft.com/office/officeart/2008/layout/TitledPictureBlocks"/>
    <dgm:cxn modelId="{11032FFB-60EF-449D-A26A-A56A7CC74176}" type="presParOf" srcId="{D6612E20-ED34-4BD5-9123-54E9EE5BDBD0}" destId="{AB1740CB-ECB5-4994-85D8-B662447BD59A}" srcOrd="4" destOrd="0" presId="urn:microsoft.com/office/officeart/2008/layout/TitledPictureBlocks"/>
    <dgm:cxn modelId="{F5CBDD39-0FCC-4342-B765-E7DBEB0B9CBA}" type="presParOf" srcId="{AB1740CB-ECB5-4994-85D8-B662447BD59A}" destId="{9BB768B8-97D3-4773-9C90-8CAAE2C66A90}" srcOrd="0" destOrd="0" presId="urn:microsoft.com/office/officeart/2008/layout/TitledPictureBlocks"/>
    <dgm:cxn modelId="{B8C8FB99-1088-4BFD-BCC1-0E08546A61A6}" type="presParOf" srcId="{AB1740CB-ECB5-4994-85D8-B662447BD59A}" destId="{EA1B9F6F-093C-4E75-8A08-13CC63E48A2A}" srcOrd="1" destOrd="0" presId="urn:microsoft.com/office/officeart/2008/layout/TitledPictureBlocks"/>
    <dgm:cxn modelId="{AC95BEF8-ECFF-40DC-B06D-4C9E4FBE2804}" type="presParOf" srcId="{AB1740CB-ECB5-4994-85D8-B662447BD59A}" destId="{6AB589D1-3A2C-4500-AF5C-B9B478C9C905}"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CCB0-FE2C-4B39-92FA-86E015360BFE}">
      <dsp:nvSpPr>
        <dsp:cNvPr id="0" name=""/>
        <dsp:cNvSpPr/>
      </dsp:nvSpPr>
      <dsp:spPr>
        <a:xfrm>
          <a:off x="0" y="2928"/>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B970FC54-593D-4FE9-AFCD-C77EE53A4F01}">
      <dsp:nvSpPr>
        <dsp:cNvPr id="0" name=""/>
        <dsp:cNvSpPr/>
      </dsp:nvSpPr>
      <dsp:spPr>
        <a:xfrm>
          <a:off x="188670" y="143261"/>
          <a:ext cx="343037" cy="343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2F504-21FD-4710-AB54-6DD4AE8B1DEB}">
      <dsp:nvSpPr>
        <dsp:cNvPr id="0" name=""/>
        <dsp:cNvSpPr/>
      </dsp:nvSpPr>
      <dsp:spPr>
        <a:xfrm>
          <a:off x="599789" y="2928"/>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Assisting Police and Public</a:t>
          </a:r>
          <a:endParaRPr lang="en-US" sz="1900" kern="1200" dirty="0">
            <a:solidFill>
              <a:schemeClr val="tx1">
                <a:alpha val="60000"/>
              </a:schemeClr>
            </a:solidFill>
          </a:endParaRPr>
        </a:p>
      </dsp:txBody>
      <dsp:txXfrm>
        <a:off x="599789" y="2928"/>
        <a:ext cx="4234207" cy="623705"/>
      </dsp:txXfrm>
    </dsp:sp>
    <dsp:sp modelId="{CD05AFB1-E184-456B-B0D2-9C36C4272D02}">
      <dsp:nvSpPr>
        <dsp:cNvPr id="0" name=""/>
        <dsp:cNvSpPr/>
      </dsp:nvSpPr>
      <dsp:spPr>
        <a:xfrm>
          <a:off x="0" y="782559"/>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4FDC127-8DFD-4460-AE93-0411105DEB60}">
      <dsp:nvSpPr>
        <dsp:cNvPr id="0" name=""/>
        <dsp:cNvSpPr/>
      </dsp:nvSpPr>
      <dsp:spPr>
        <a:xfrm>
          <a:off x="188670" y="922893"/>
          <a:ext cx="343037" cy="343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91019B-6FF6-4E88-A622-AA77E19BE965}">
      <dsp:nvSpPr>
        <dsp:cNvPr id="0" name=""/>
        <dsp:cNvSpPr/>
      </dsp:nvSpPr>
      <dsp:spPr>
        <a:xfrm>
          <a:off x="599789" y="782559"/>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Identifying thief with accuracy</a:t>
          </a:r>
          <a:endParaRPr lang="en-US" sz="1900" kern="1200" dirty="0">
            <a:solidFill>
              <a:schemeClr val="tx1">
                <a:alpha val="60000"/>
              </a:schemeClr>
            </a:solidFill>
          </a:endParaRPr>
        </a:p>
      </dsp:txBody>
      <dsp:txXfrm>
        <a:off x="599789" y="782559"/>
        <a:ext cx="4234207" cy="623705"/>
      </dsp:txXfrm>
    </dsp:sp>
    <dsp:sp modelId="{A8176E5D-B119-4234-91AB-EFE9C2CF80B7}">
      <dsp:nvSpPr>
        <dsp:cNvPr id="0" name=""/>
        <dsp:cNvSpPr/>
      </dsp:nvSpPr>
      <dsp:spPr>
        <a:xfrm>
          <a:off x="0" y="1562191"/>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DB85AE0A-C466-4604-9C2E-87F8EA52DD0F}">
      <dsp:nvSpPr>
        <dsp:cNvPr id="0" name=""/>
        <dsp:cNvSpPr/>
      </dsp:nvSpPr>
      <dsp:spPr>
        <a:xfrm>
          <a:off x="188670" y="1702525"/>
          <a:ext cx="343037" cy="343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E0268-7557-41F6-A6CC-892DF11AAC18}">
      <dsp:nvSpPr>
        <dsp:cNvPr id="0" name=""/>
        <dsp:cNvSpPr/>
      </dsp:nvSpPr>
      <dsp:spPr>
        <a:xfrm>
          <a:off x="599789" y="1562191"/>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Easy communication</a:t>
          </a:r>
          <a:endParaRPr lang="en-US" sz="1900" kern="1200" dirty="0">
            <a:solidFill>
              <a:schemeClr val="tx1">
                <a:alpha val="60000"/>
              </a:schemeClr>
            </a:solidFill>
          </a:endParaRPr>
        </a:p>
      </dsp:txBody>
      <dsp:txXfrm>
        <a:off x="599789" y="1562191"/>
        <a:ext cx="4234207" cy="623705"/>
      </dsp:txXfrm>
    </dsp:sp>
    <dsp:sp modelId="{A102E018-9C2C-4317-8572-9362E8FC1AF8}">
      <dsp:nvSpPr>
        <dsp:cNvPr id="0" name=""/>
        <dsp:cNvSpPr/>
      </dsp:nvSpPr>
      <dsp:spPr>
        <a:xfrm>
          <a:off x="0" y="2341822"/>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3353CF1D-5822-47BA-A6C2-AC7DC94D5A9C}">
      <dsp:nvSpPr>
        <dsp:cNvPr id="0" name=""/>
        <dsp:cNvSpPr/>
      </dsp:nvSpPr>
      <dsp:spPr>
        <a:xfrm>
          <a:off x="188670" y="2482156"/>
          <a:ext cx="343037" cy="343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5634FC-081B-4BC5-BE4E-70E96448CBC7}">
      <dsp:nvSpPr>
        <dsp:cNvPr id="0" name=""/>
        <dsp:cNvSpPr/>
      </dsp:nvSpPr>
      <dsp:spPr>
        <a:xfrm>
          <a:off x="599789" y="2341822"/>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Easy crime reporting</a:t>
          </a:r>
          <a:endParaRPr lang="en-US" sz="1900" kern="1200" dirty="0">
            <a:solidFill>
              <a:schemeClr val="tx1">
                <a:alpha val="60000"/>
              </a:schemeClr>
            </a:solidFill>
          </a:endParaRPr>
        </a:p>
      </dsp:txBody>
      <dsp:txXfrm>
        <a:off x="599789" y="2341822"/>
        <a:ext cx="4234207" cy="623705"/>
      </dsp:txXfrm>
    </dsp:sp>
    <dsp:sp modelId="{E3FB0205-9E6F-404E-BB9F-D3662F49AF1C}">
      <dsp:nvSpPr>
        <dsp:cNvPr id="0" name=""/>
        <dsp:cNvSpPr/>
      </dsp:nvSpPr>
      <dsp:spPr>
        <a:xfrm>
          <a:off x="0" y="3121454"/>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169F0BE-38ED-4AA0-BD0F-6AEA778C8DB9}">
      <dsp:nvSpPr>
        <dsp:cNvPr id="0" name=""/>
        <dsp:cNvSpPr/>
      </dsp:nvSpPr>
      <dsp:spPr>
        <a:xfrm>
          <a:off x="188670" y="3261788"/>
          <a:ext cx="343037" cy="343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0F5FA3-DAEB-4780-B272-E569966A52CF}">
      <dsp:nvSpPr>
        <dsp:cNvPr id="0" name=""/>
        <dsp:cNvSpPr/>
      </dsp:nvSpPr>
      <dsp:spPr>
        <a:xfrm>
          <a:off x="584715" y="3121454"/>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Easily accessible</a:t>
          </a:r>
          <a:endParaRPr lang="en-US" sz="1900" kern="1200" dirty="0">
            <a:solidFill>
              <a:schemeClr val="tx1">
                <a:alpha val="60000"/>
              </a:schemeClr>
            </a:solidFill>
          </a:endParaRPr>
        </a:p>
      </dsp:txBody>
      <dsp:txXfrm>
        <a:off x="584715" y="3121454"/>
        <a:ext cx="4234207" cy="623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EA98-93B9-4B2D-B9B9-9537AD997164}">
      <dsp:nvSpPr>
        <dsp:cNvPr id="0" name=""/>
        <dsp:cNvSpPr/>
      </dsp:nvSpPr>
      <dsp:spPr>
        <a:xfrm>
          <a:off x="2027" y="1354978"/>
          <a:ext cx="2023282" cy="1714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082F9D57-96B4-483D-A747-06D859B5D858}">
      <dsp:nvSpPr>
        <dsp:cNvPr id="0" name=""/>
        <dsp:cNvSpPr/>
      </dsp:nvSpPr>
      <dsp:spPr>
        <a:xfrm>
          <a:off x="1283" y="3089255"/>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accent1">
                  <a:lumMod val="50000"/>
                </a:schemeClr>
              </a:solidFill>
            </a:rPr>
            <a:t>Easy to use, with various functions.</a:t>
          </a:r>
        </a:p>
      </dsp:txBody>
      <dsp:txXfrm>
        <a:off x="30530" y="3118502"/>
        <a:ext cx="2319655" cy="940063"/>
      </dsp:txXfrm>
    </dsp:sp>
    <dsp:sp modelId="{857B4CA8-411B-47F9-AD8E-CC9E8998191B}">
      <dsp:nvSpPr>
        <dsp:cNvPr id="0" name=""/>
        <dsp:cNvSpPr/>
      </dsp:nvSpPr>
      <dsp:spPr>
        <a:xfrm>
          <a:off x="2027"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Accessible</a:t>
          </a:r>
        </a:p>
      </dsp:txBody>
      <dsp:txXfrm>
        <a:off x="2027" y="633330"/>
        <a:ext cx="2023282" cy="542559"/>
      </dsp:txXfrm>
    </dsp:sp>
    <dsp:sp modelId="{175B4889-8837-4A51-B8E4-43DED68FD91D}">
      <dsp:nvSpPr>
        <dsp:cNvPr id="0" name=""/>
        <dsp:cNvSpPr/>
      </dsp:nvSpPr>
      <dsp:spPr>
        <a:xfrm>
          <a:off x="4521012" y="1354978"/>
          <a:ext cx="2023282" cy="1714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DDAD261B-380A-44B9-A99B-A72499989074}">
      <dsp:nvSpPr>
        <dsp:cNvPr id="0" name=""/>
        <dsp:cNvSpPr/>
      </dsp:nvSpPr>
      <dsp:spPr>
        <a:xfrm>
          <a:off x="4428789"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accent1">
                  <a:lumMod val="50000"/>
                </a:schemeClr>
              </a:solidFill>
            </a:rPr>
            <a:t>As we are using AI the accuracy rate is very high.</a:t>
          </a:r>
        </a:p>
      </dsp:txBody>
      <dsp:txXfrm>
        <a:off x="4458036" y="3118499"/>
        <a:ext cx="2319655" cy="940063"/>
      </dsp:txXfrm>
    </dsp:sp>
    <dsp:sp modelId="{494B1894-FA4F-4EC1-8E8E-68AEB4899B72}">
      <dsp:nvSpPr>
        <dsp:cNvPr id="0" name=""/>
        <dsp:cNvSpPr/>
      </dsp:nvSpPr>
      <dsp:spPr>
        <a:xfrm>
          <a:off x="4521012"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Accurate</a:t>
          </a:r>
        </a:p>
      </dsp:txBody>
      <dsp:txXfrm>
        <a:off x="4521012" y="633330"/>
        <a:ext cx="2023282" cy="542559"/>
      </dsp:txXfrm>
    </dsp:sp>
    <dsp:sp modelId="{EA1B9F6F-093C-4E75-8A08-13CC63E48A2A}">
      <dsp:nvSpPr>
        <dsp:cNvPr id="0" name=""/>
        <dsp:cNvSpPr/>
      </dsp:nvSpPr>
      <dsp:spPr>
        <a:xfrm>
          <a:off x="8775331" y="1354978"/>
          <a:ext cx="2023282" cy="1714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AB589D1-3A2C-4500-AF5C-B9B478C9C905}">
      <dsp:nvSpPr>
        <dsp:cNvPr id="0" name=""/>
        <dsp:cNvSpPr/>
      </dsp:nvSpPr>
      <dsp:spPr>
        <a:xfrm>
          <a:off x="8719953"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accent1">
                  <a:lumMod val="50000"/>
                </a:schemeClr>
              </a:solidFill>
            </a:rPr>
            <a:t>As a Web Application it is compatible with series of devices.</a:t>
          </a:r>
        </a:p>
      </dsp:txBody>
      <dsp:txXfrm>
        <a:off x="8749200" y="3118499"/>
        <a:ext cx="2319655" cy="940063"/>
      </dsp:txXfrm>
    </dsp:sp>
    <dsp:sp modelId="{9BB768B8-97D3-4773-9C90-8CAAE2C66A90}">
      <dsp:nvSpPr>
        <dsp:cNvPr id="0" name=""/>
        <dsp:cNvSpPr/>
      </dsp:nvSpPr>
      <dsp:spPr>
        <a:xfrm>
          <a:off x="8775331"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Compatible</a:t>
          </a:r>
        </a:p>
      </dsp:txBody>
      <dsp:txXfrm>
        <a:off x="8775331" y="633330"/>
        <a:ext cx="2023282" cy="5425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12/13/2020</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12/12/2020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a:t>
            </a:fld>
            <a:endParaRPr lang="en-US" dirty="0"/>
          </a:p>
        </p:txBody>
      </p:sp>
    </p:spTree>
    <p:extLst>
      <p:ext uri="{BB962C8B-B14F-4D97-AF65-F5344CB8AC3E}">
        <p14:creationId xmlns:p14="http://schemas.microsoft.com/office/powerpoint/2010/main" val="381278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3405182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a:t>
            </a:fld>
            <a:endParaRPr lang="en-US" dirty="0"/>
          </a:p>
        </p:txBody>
      </p:sp>
    </p:spTree>
    <p:extLst>
      <p:ext uri="{BB962C8B-B14F-4D97-AF65-F5344CB8AC3E}">
        <p14:creationId xmlns:p14="http://schemas.microsoft.com/office/powerpoint/2010/main" val="240691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4</a:t>
            </a:fld>
            <a:endParaRPr lang="en-US" dirty="0"/>
          </a:p>
        </p:txBody>
      </p:sp>
    </p:spTree>
    <p:extLst>
      <p:ext uri="{BB962C8B-B14F-4D97-AF65-F5344CB8AC3E}">
        <p14:creationId xmlns:p14="http://schemas.microsoft.com/office/powerpoint/2010/main" val="36574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5</a:t>
            </a:fld>
            <a:endParaRPr lang="en-US" dirty="0"/>
          </a:p>
        </p:txBody>
      </p:sp>
    </p:spTree>
    <p:extLst>
      <p:ext uri="{BB962C8B-B14F-4D97-AF65-F5344CB8AC3E}">
        <p14:creationId xmlns:p14="http://schemas.microsoft.com/office/powerpoint/2010/main" val="2747526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6</a:t>
            </a:fld>
            <a:endParaRPr lang="en-US" dirty="0"/>
          </a:p>
        </p:txBody>
      </p:sp>
    </p:spTree>
    <p:extLst>
      <p:ext uri="{BB962C8B-B14F-4D97-AF65-F5344CB8AC3E}">
        <p14:creationId xmlns:p14="http://schemas.microsoft.com/office/powerpoint/2010/main" val="532401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7</a:t>
            </a:fld>
            <a:endParaRPr lang="en-US" dirty="0"/>
          </a:p>
        </p:txBody>
      </p:sp>
    </p:spTree>
    <p:extLst>
      <p:ext uri="{BB962C8B-B14F-4D97-AF65-F5344CB8AC3E}">
        <p14:creationId xmlns:p14="http://schemas.microsoft.com/office/powerpoint/2010/main" val="197765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8</a:t>
            </a:fld>
            <a:endParaRPr lang="en-US" dirty="0"/>
          </a:p>
        </p:txBody>
      </p:sp>
    </p:spTree>
    <p:extLst>
      <p:ext uri="{BB962C8B-B14F-4D97-AF65-F5344CB8AC3E}">
        <p14:creationId xmlns:p14="http://schemas.microsoft.com/office/powerpoint/2010/main" val="387133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12/12/2020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12/12/2020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12/12/2020</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a:t>Click icon to add picture</a:t>
            </a:r>
            <a:endParaRPr lang="ru-RU" dirty="0"/>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12/12/2020</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12/12/2020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31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12/12/2020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9209D8F-547E-4C36-AE3A-50B051D9F239}" type="datetime1">
              <a:rPr lang="en-US" smtClean="0"/>
              <a:t>12/12/2020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12/12/2020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12/12/2020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8" name="Title 7"/>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12/12/2020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12/12/2020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12/12/2020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12/12/2020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12/12/2020</a:t>
            </a:fld>
            <a:endParaRPr lang="en-US" dirty="0"/>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dirty="0"/>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Lst>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jp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wo women engineers in the laboratory">
            <a:extLst>
              <a:ext uri="{FF2B5EF4-FFF2-40B4-BE49-F238E27FC236}">
                <a16:creationId xmlns:a16="http://schemas.microsoft.com/office/drawing/2014/main" id="{801D26BD-C777-4D54-BB49-2E97776B30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 y="87"/>
            <a:ext cx="12192031" cy="4914912"/>
          </a:xfrm>
          <a:prstGeom prst="rect">
            <a:avLst/>
          </a:prstGeom>
        </p:spPr>
      </p:pic>
      <p:sp>
        <p:nvSpPr>
          <p:cNvPr id="24" name="Rectangle 1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512D56-3115-4658-A559-1918ADBF37B8}"/>
              </a:ext>
            </a:extLst>
          </p:cNvPr>
          <p:cNvSpPr>
            <a:spLocks noGrp="1"/>
          </p:cNvSpPr>
          <p:nvPr>
            <p:ph type="ctrTitle"/>
          </p:nvPr>
        </p:nvSpPr>
        <p:spPr>
          <a:xfrm>
            <a:off x="828675" y="5120639"/>
            <a:ext cx="7137263" cy="1280161"/>
          </a:xfrm>
        </p:spPr>
        <p:txBody>
          <a:bodyPr anchor="ctr">
            <a:normAutofit/>
          </a:bodyPr>
          <a:lstStyle/>
          <a:p>
            <a:pPr algn="r"/>
            <a:r>
              <a:rPr lang="en-US" sz="4800" b="1" dirty="0">
                <a:solidFill>
                  <a:srgbClr val="FFFFFF"/>
                </a:solidFill>
              </a:rPr>
              <a:t>RUDRA</a:t>
            </a:r>
          </a:p>
        </p:txBody>
      </p:sp>
      <p:sp>
        <p:nvSpPr>
          <p:cNvPr id="3" name="Subtitle 2">
            <a:extLst>
              <a:ext uri="{FF2B5EF4-FFF2-40B4-BE49-F238E27FC236}">
                <a16:creationId xmlns:a16="http://schemas.microsoft.com/office/drawing/2014/main" id="{9548BE92-E817-4C9A-B197-64FAE3ED7D63}"/>
              </a:ext>
            </a:extLst>
          </p:cNvPr>
          <p:cNvSpPr>
            <a:spLocks noGrp="1"/>
          </p:cNvSpPr>
          <p:nvPr>
            <p:ph type="subTitle" idx="1"/>
          </p:nvPr>
        </p:nvSpPr>
        <p:spPr>
          <a:xfrm>
            <a:off x="8289580" y="5166359"/>
            <a:ext cx="3073745" cy="1188721"/>
          </a:xfrm>
        </p:spPr>
        <p:txBody>
          <a:bodyPr anchor="ctr">
            <a:normAutofit fontScale="62500" lnSpcReduction="20000"/>
          </a:bodyPr>
          <a:lstStyle/>
          <a:p>
            <a:r>
              <a:rPr lang="en-US" b="1" u="sng" dirty="0"/>
              <a:t>Team: ai for life</a:t>
            </a:r>
          </a:p>
          <a:p>
            <a:r>
              <a:rPr lang="en-US" dirty="0"/>
              <a:t>Harshal Raikwar(leader)</a:t>
            </a:r>
          </a:p>
          <a:p>
            <a:r>
              <a:rPr lang="en-IN" dirty="0"/>
              <a:t>Shyam Mehta</a:t>
            </a:r>
          </a:p>
        </p:txBody>
      </p:sp>
      <p:cxnSp>
        <p:nvCxnSpPr>
          <p:cNvPr id="25" name="Straight Connector 1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68584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people discuss something">
            <a:extLst>
              <a:ext uri="{FF2B5EF4-FFF2-40B4-BE49-F238E27FC236}">
                <a16:creationId xmlns:a16="http://schemas.microsoft.com/office/drawing/2014/main" id="{8E4315D2-4A95-4A93-B1F8-7FD58C7B2BD0}"/>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9662" y="0"/>
            <a:ext cx="12172676" cy="6400165"/>
          </a:xfrm>
        </p:spPr>
      </p:pic>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643051" y="488254"/>
            <a:ext cx="3757408" cy="1204021"/>
          </a:xfrm>
        </p:spPr>
        <p:txBody>
          <a:bodyPr/>
          <a:lstStyle/>
          <a:p>
            <a:r>
              <a:rPr lang="en-US" dirty="0"/>
              <a:t>Problem Statement</a:t>
            </a:r>
            <a:endParaRPr lang="ru-RU" dirty="0"/>
          </a:p>
        </p:txBody>
      </p:sp>
      <p:sp>
        <p:nvSpPr>
          <p:cNvPr id="4" name="Text Placeholder 3">
            <a:extLst>
              <a:ext uri="{FF2B5EF4-FFF2-40B4-BE49-F238E27FC236}">
                <a16:creationId xmlns:a16="http://schemas.microsoft.com/office/drawing/2014/main" id="{FBA1D6E0-6A9C-4ADB-984E-B54DD59C6DF0}"/>
              </a:ext>
            </a:extLst>
          </p:cNvPr>
          <p:cNvSpPr>
            <a:spLocks noGrp="1"/>
          </p:cNvSpPr>
          <p:nvPr>
            <p:ph type="body" sz="half" idx="2"/>
          </p:nvPr>
        </p:nvSpPr>
        <p:spPr>
          <a:xfrm>
            <a:off x="403625" y="2083690"/>
            <a:ext cx="4079598" cy="3402710"/>
          </a:xfrm>
        </p:spPr>
        <p:txBody>
          <a:bodyPr>
            <a:noAutofit/>
          </a:bodyPr>
          <a:lstStyle/>
          <a:p>
            <a:pPr marL="0" indent="0" algn="just">
              <a:buNone/>
            </a:pPr>
            <a:r>
              <a:rPr lang="en-US" sz="1600" dirty="0"/>
              <a:t>In this modern era crime and theft is increasing day by day, and to fight with them and protect us our Police take every essential step. The aim of this project to make an Web Application to assist the Police staff and making their work easier. In todays time it is not as easy task to handle report for Police as well as Public, to identify thief, or they don’t have time to write report/complain, or some privacy issues.</a:t>
            </a:r>
          </a:p>
        </p:txBody>
      </p:sp>
      <p:pic>
        <p:nvPicPr>
          <p:cNvPr id="23" name="Picture Placeholder 22" descr="Hand on the keyboard">
            <a:extLst>
              <a:ext uri="{FF2B5EF4-FFF2-40B4-BE49-F238E27FC236}">
                <a16:creationId xmlns:a16="http://schemas.microsoft.com/office/drawing/2014/main" id="{F00E1472-27F6-44F9-9FC8-BE4D077BF742}"/>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p:blipFill>
        <p:spPr>
          <a:xfrm>
            <a:off x="5599906" y="1692275"/>
            <a:ext cx="6591300" cy="3190875"/>
          </a:xfrm>
        </p:spPr>
      </p:pic>
      <p:sp>
        <p:nvSpPr>
          <p:cNvPr id="2" name="Slide Number Placeholder 1">
            <a:extLst>
              <a:ext uri="{FF2B5EF4-FFF2-40B4-BE49-F238E27FC236}">
                <a16:creationId xmlns:a16="http://schemas.microsoft.com/office/drawing/2014/main" id="{70E83EE9-686B-49B9-8CF4-6F5F84A0A420}"/>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189316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Solution Overview</a:t>
            </a:r>
            <a:endParaRPr lang="ru-RU" dirty="0"/>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418126372"/>
              </p:ext>
            </p:extLst>
          </p:nvPr>
        </p:nvGraphicFramePr>
        <p:xfrm>
          <a:off x="744538" y="1985990"/>
          <a:ext cx="4954587" cy="3748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Content Placeholder 5" descr="Woman with laptop">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rcRect/>
          <a:stretch/>
        </p:blipFill>
        <p:spPr>
          <a:xfrm>
            <a:off x="6096000" y="1986706"/>
            <a:ext cx="5357813" cy="3746655"/>
          </a:xfrm>
        </p:spPr>
      </p:pic>
    </p:spTree>
    <p:extLst>
      <p:ext uri="{BB962C8B-B14F-4D97-AF65-F5344CB8AC3E}">
        <p14:creationId xmlns:p14="http://schemas.microsoft.com/office/powerpoint/2010/main" val="359849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r>
              <a:rPr lang="en" sz="3200" dirty="0">
                <a:latin typeface="Nunito Sans"/>
                <a:ea typeface="Nunito Sans"/>
                <a:cs typeface="Nunito Sans"/>
                <a:sym typeface="Nunito Sans"/>
              </a:rPr>
              <a:t>Methodology</a:t>
            </a:r>
            <a:endParaRPr lang="en-US" sz="4000" dirty="0">
              <a:solidFill>
                <a:srgbClr val="FFFFFF"/>
              </a:solidFill>
            </a:endParaRP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lnSpcReduction="10000"/>
          </a:bodyPr>
          <a:lstStyle/>
          <a:p>
            <a:pPr marL="216000" indent="0" algn="just">
              <a:spcAft>
                <a:spcPts val="0"/>
              </a:spcAft>
              <a:buFont typeface="Calibri" panose="020F0502020204030204" pitchFamily="34" charset="0"/>
              <a:buNone/>
            </a:pPr>
            <a:r>
              <a:rPr lang="en-US" sz="1800" dirty="0">
                <a:solidFill>
                  <a:schemeClr val="accent1">
                    <a:lumMod val="40000"/>
                    <a:lumOff val="60000"/>
                  </a:schemeClr>
                </a:solidFill>
              </a:rPr>
              <a:t>For Image Recognition we are using AI ML by TensorFlow for identifying suspect and illegal products.</a:t>
            </a:r>
          </a:p>
          <a:p>
            <a:pPr marL="216000" indent="0" algn="just">
              <a:spcAft>
                <a:spcPts val="0"/>
              </a:spcAft>
              <a:buNone/>
            </a:pPr>
            <a:r>
              <a:rPr lang="en-US" sz="1800" dirty="0">
                <a:solidFill>
                  <a:schemeClr val="accent1">
                    <a:lumMod val="40000"/>
                    <a:lumOff val="60000"/>
                  </a:schemeClr>
                </a:solidFill>
              </a:rPr>
              <a:t>For frontend we have used React Js (only for firearm Detection) and jQuery for frontend.</a:t>
            </a:r>
          </a:p>
          <a:p>
            <a:pPr marL="216000" indent="0" algn="just">
              <a:spcAft>
                <a:spcPts val="0"/>
              </a:spcAft>
              <a:buNone/>
            </a:pPr>
            <a:r>
              <a:rPr lang="en-US" sz="1800" dirty="0">
                <a:solidFill>
                  <a:schemeClr val="accent1">
                    <a:lumMod val="40000"/>
                    <a:lumOff val="60000"/>
                  </a:schemeClr>
                </a:solidFill>
              </a:rPr>
              <a:t>For developing backend we have used JavaScript.</a:t>
            </a:r>
          </a:p>
          <a:p>
            <a:pPr marL="216000" indent="0" algn="just">
              <a:spcAft>
                <a:spcPts val="0"/>
              </a:spcAft>
              <a:buFont typeface="Calibri" panose="020F0502020204030204" pitchFamily="34" charset="0"/>
              <a:buNone/>
            </a:pPr>
            <a:r>
              <a:rPr lang="en-US" sz="1800" dirty="0">
                <a:solidFill>
                  <a:schemeClr val="accent1">
                    <a:lumMod val="40000"/>
                    <a:lumOff val="60000"/>
                  </a:schemeClr>
                </a:solidFill>
              </a:rPr>
              <a:t>For styling we have used CSS and Bootstrap.</a:t>
            </a:r>
          </a:p>
        </p:txBody>
      </p:sp>
      <p:pic>
        <p:nvPicPr>
          <p:cNvPr id="6" name="Content Placeholder 5" descr="Laptop screen with some cod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656015" y="10"/>
            <a:ext cx="7534264" cy="6857990"/>
          </a:xfrm>
          <a:prstGeom prst="rect">
            <a:avLst/>
          </a:prstGeom>
        </p:spPr>
      </p:pic>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dirty="0"/>
              <a:t>Features</a:t>
            </a:r>
            <a:endParaRPr lang="ru-RU" dirty="0"/>
          </a:p>
        </p:txBody>
      </p:sp>
      <p:sp>
        <p:nvSpPr>
          <p:cNvPr id="10" name="Content Placeholder 2">
            <a:extLst>
              <a:ext uri="{FF2B5EF4-FFF2-40B4-BE49-F238E27FC236}">
                <a16:creationId xmlns:a16="http://schemas.microsoft.com/office/drawing/2014/main" id="{29E9BA96-4EFA-45F6-BCD2-597309FCB52B}"/>
              </a:ext>
            </a:extLst>
          </p:cNvPr>
          <p:cNvSpPr>
            <a:spLocks noGrp="1"/>
          </p:cNvSpPr>
          <p:nvPr>
            <p:ph sz="half" idx="1"/>
          </p:nvPr>
        </p:nvSpPr>
        <p:spPr>
          <a:xfrm>
            <a:off x="656577" y="1651991"/>
            <a:ext cx="4155120" cy="4304926"/>
          </a:xfrm>
        </p:spPr>
        <p:txBody>
          <a:bodyPr vert="horz" lIns="0" tIns="45720" rIns="0" bIns="45720" rtlCol="0">
            <a:normAutofit/>
          </a:bodyPr>
          <a:lstStyle/>
          <a:p>
            <a:pPr marL="216000" indent="0">
              <a:spcAft>
                <a:spcPts val="0"/>
              </a:spcAft>
              <a:buFont typeface="Calibri" panose="020F0502020204030204" pitchFamily="34" charset="0"/>
              <a:buNone/>
            </a:pPr>
            <a:r>
              <a:rPr lang="en-US" b="1" u="sng" dirty="0"/>
              <a:t>POLICE SECTION</a:t>
            </a:r>
          </a:p>
          <a:p>
            <a:pPr marL="558900" indent="-342900">
              <a:spcAft>
                <a:spcPts val="0"/>
              </a:spcAft>
              <a:buFont typeface="Calibri" panose="020F0502020204030204" pitchFamily="34" charset="0"/>
              <a:buAutoNum type="arabicPeriod"/>
            </a:pPr>
            <a:r>
              <a:rPr lang="en-US" sz="1600" dirty="0"/>
              <a:t>Easy and accurate identification of suspect with use of AI ML.</a:t>
            </a:r>
          </a:p>
          <a:p>
            <a:pPr marL="558900" indent="-342900">
              <a:spcAft>
                <a:spcPts val="0"/>
              </a:spcAft>
              <a:buFont typeface="Calibri" panose="020F0502020204030204" pitchFamily="34" charset="0"/>
              <a:buAutoNum type="arabicPeriod"/>
            </a:pPr>
            <a:r>
              <a:rPr lang="en-US" sz="1600" dirty="0"/>
              <a:t>Easy and accurate identification of illegal products.</a:t>
            </a:r>
          </a:p>
          <a:p>
            <a:pPr marL="558900" indent="-342900">
              <a:spcAft>
                <a:spcPts val="0"/>
              </a:spcAft>
              <a:buFont typeface="Calibri" panose="020F0502020204030204" pitchFamily="34" charset="0"/>
              <a:buAutoNum type="arabicPeriod"/>
            </a:pPr>
            <a:r>
              <a:rPr lang="en-US" sz="1600" dirty="0"/>
              <a:t>Available in Multiple Languages.</a:t>
            </a:r>
          </a:p>
          <a:p>
            <a:pPr marL="558900" indent="-342900">
              <a:spcAft>
                <a:spcPts val="0"/>
              </a:spcAft>
              <a:buFont typeface="Calibri" panose="020F0502020204030204" pitchFamily="34" charset="0"/>
              <a:buAutoNum type="arabicPeriod"/>
            </a:pPr>
            <a:r>
              <a:rPr lang="en-US" sz="1600" dirty="0"/>
              <a:t>User can add notes.</a:t>
            </a:r>
          </a:p>
          <a:p>
            <a:pPr marL="558900" indent="-342900">
              <a:spcAft>
                <a:spcPts val="0"/>
              </a:spcAft>
              <a:buFont typeface="Calibri" panose="020F0502020204030204" pitchFamily="34" charset="0"/>
              <a:buAutoNum type="arabicPeriod"/>
            </a:pPr>
            <a:r>
              <a:rPr lang="en-US" sz="1600" dirty="0"/>
              <a:t>Chatbot assistance.</a:t>
            </a:r>
          </a:p>
          <a:p>
            <a:pPr marL="558900" indent="-342900">
              <a:spcAft>
                <a:spcPts val="0"/>
              </a:spcAft>
              <a:buFont typeface="Calibri" panose="020F0502020204030204" pitchFamily="34" charset="0"/>
              <a:buAutoNum type="arabicPeriod"/>
            </a:pPr>
            <a:endParaRPr lang="en-US" sz="1600" dirty="0"/>
          </a:p>
        </p:txBody>
      </p:sp>
      <p:sp>
        <p:nvSpPr>
          <p:cNvPr id="11" name="Content Placeholder 2">
            <a:extLst>
              <a:ext uri="{FF2B5EF4-FFF2-40B4-BE49-F238E27FC236}">
                <a16:creationId xmlns:a16="http://schemas.microsoft.com/office/drawing/2014/main" id="{717C9D62-9BFA-4263-A5C0-51E8A09B5160}"/>
              </a:ext>
            </a:extLst>
          </p:cNvPr>
          <p:cNvSpPr txBox="1">
            <a:spLocks/>
          </p:cNvSpPr>
          <p:nvPr/>
        </p:nvSpPr>
        <p:spPr>
          <a:xfrm>
            <a:off x="6423183" y="1651991"/>
            <a:ext cx="4155120" cy="4304926"/>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16000" indent="0">
              <a:spcAft>
                <a:spcPts val="0"/>
              </a:spcAft>
              <a:buFont typeface="Calibri" panose="020F0502020204030204" pitchFamily="34" charset="0"/>
              <a:buNone/>
            </a:pPr>
            <a:r>
              <a:rPr lang="en-US" b="1" u="sng" dirty="0"/>
              <a:t>PUBLIC SECTION</a:t>
            </a:r>
          </a:p>
          <a:p>
            <a:pPr marL="558900" indent="-342900">
              <a:spcAft>
                <a:spcPts val="0"/>
              </a:spcAft>
              <a:buFont typeface="Calibri" panose="020F0502020204030204" pitchFamily="34" charset="0"/>
              <a:buAutoNum type="arabicPeriod"/>
            </a:pPr>
            <a:r>
              <a:rPr lang="en-US" sz="1600" dirty="0"/>
              <a:t>Easy reporting of theft. </a:t>
            </a:r>
          </a:p>
          <a:p>
            <a:pPr marL="558900" indent="-342900">
              <a:spcAft>
                <a:spcPts val="0"/>
              </a:spcAft>
              <a:buFont typeface="Calibri" panose="020F0502020204030204" pitchFamily="34" charset="0"/>
              <a:buAutoNum type="arabicPeriod"/>
            </a:pPr>
            <a:r>
              <a:rPr lang="en-US" sz="1600" dirty="0"/>
              <a:t>Chatbot assistance.</a:t>
            </a:r>
          </a:p>
          <a:p>
            <a:pPr marL="558900" indent="-342900">
              <a:spcAft>
                <a:spcPts val="0"/>
              </a:spcAft>
              <a:buFont typeface="Calibri" panose="020F0502020204030204" pitchFamily="34" charset="0"/>
              <a:buAutoNum type="arabicPeriod"/>
            </a:pPr>
            <a:r>
              <a:rPr lang="en-US" sz="1600" dirty="0"/>
              <a:t>Available in Multiple Languages.</a:t>
            </a:r>
          </a:p>
          <a:p>
            <a:pPr marL="558900" indent="-342900">
              <a:spcAft>
                <a:spcPts val="0"/>
              </a:spcAft>
              <a:buFont typeface="Calibri" panose="020F0502020204030204" pitchFamily="34" charset="0"/>
              <a:buAutoNum type="arabicPeriod"/>
            </a:pPr>
            <a:r>
              <a:rPr lang="en-US" sz="1600" dirty="0"/>
              <a:t>Easy to use.</a:t>
            </a:r>
          </a:p>
          <a:p>
            <a:pPr marL="558900" indent="-342900">
              <a:spcAft>
                <a:spcPts val="0"/>
              </a:spcAft>
              <a:buFont typeface="Calibri" panose="020F0502020204030204" pitchFamily="34" charset="0"/>
              <a:buAutoNum type="arabicPeriod"/>
            </a:pPr>
            <a:endParaRPr lang="en-US" sz="1600" dirty="0"/>
          </a:p>
        </p:txBody>
      </p:sp>
    </p:spTree>
    <p:extLst>
      <p:ext uri="{BB962C8B-B14F-4D97-AF65-F5344CB8AC3E}">
        <p14:creationId xmlns:p14="http://schemas.microsoft.com/office/powerpoint/2010/main" val="3007568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n and woman discuss some document">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14" name="Slide Number Placeholder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
        <p:nvSpPr>
          <p:cNvPr id="2" name="Title 1">
            <a:extLst>
              <a:ext uri="{FF2B5EF4-FFF2-40B4-BE49-F238E27FC236}">
                <a16:creationId xmlns:a16="http://schemas.microsoft.com/office/drawing/2014/main" id="{EC6C92D3-8AE6-4260-8F63-97ED33A064D5}"/>
              </a:ext>
            </a:extLst>
          </p:cNvPr>
          <p:cNvSpPr>
            <a:spLocks noGrp="1"/>
          </p:cNvSpPr>
          <p:nvPr>
            <p:ph type="title"/>
          </p:nvPr>
        </p:nvSpPr>
        <p:spPr/>
        <p:txBody>
          <a:bodyPr/>
          <a:lstStyle/>
          <a:p>
            <a:r>
              <a:rPr lang="en-US" dirty="0"/>
              <a:t>Impact</a:t>
            </a:r>
          </a:p>
        </p:txBody>
      </p:sp>
      <p:graphicFrame>
        <p:nvGraphicFramePr>
          <p:cNvPr id="13" name="Content Placeholder 5" descr="Smart Art object">
            <a:extLst>
              <a:ext uri="{FF2B5EF4-FFF2-40B4-BE49-F238E27FC236}">
                <a16:creationId xmlns:a16="http://schemas.microsoft.com/office/drawing/2014/main" id="{4FB62979-011B-4BFB-BCF9-8CD712EA2332}"/>
              </a:ext>
            </a:extLst>
          </p:cNvPr>
          <p:cNvGraphicFramePr>
            <a:graphicFrameLocks noGrp="1"/>
          </p:cNvGraphicFramePr>
          <p:nvPr>
            <p:ph sz="half" idx="1"/>
            <p:extLst>
              <p:ext uri="{D42A27DB-BD31-4B8C-83A1-F6EECF244321}">
                <p14:modId xmlns:p14="http://schemas.microsoft.com/office/powerpoint/2010/main" val="13836369"/>
              </p:ext>
            </p:extLst>
          </p:nvPr>
        </p:nvGraphicFramePr>
        <p:xfrm>
          <a:off x="707104" y="1508126"/>
          <a:ext cx="11420727"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582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an is writing something">
            <a:extLst>
              <a:ext uri="{FF2B5EF4-FFF2-40B4-BE49-F238E27FC236}">
                <a16:creationId xmlns:a16="http://schemas.microsoft.com/office/drawing/2014/main" id="{0A33CFDA-BCA7-49BA-9355-8A965303C93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9658" y="0"/>
            <a:ext cx="12173884" cy="6400800"/>
          </a:xfrm>
        </p:spPr>
      </p:pic>
      <p:sp>
        <p:nvSpPr>
          <p:cNvPr id="36" name="Text Placeholder 35">
            <a:extLst>
              <a:ext uri="{FF2B5EF4-FFF2-40B4-BE49-F238E27FC236}">
                <a16:creationId xmlns:a16="http://schemas.microsoft.com/office/drawing/2014/main" id="{D8BB1268-1039-4D54-B4AA-86EDC245C814}"/>
              </a:ext>
            </a:extLst>
          </p:cNvPr>
          <p:cNvSpPr>
            <a:spLocks noGrp="1"/>
          </p:cNvSpPr>
          <p:nvPr>
            <p:ph type="body" sz="quarter" idx="14"/>
          </p:nvPr>
        </p:nvSpPr>
        <p:spPr/>
        <p:txBody>
          <a:bodyPr/>
          <a:lstStyle/>
          <a:p>
            <a:pPr marL="0" indent="0">
              <a:buNone/>
            </a:pPr>
            <a:r>
              <a:rPr lang="en-US" dirty="0"/>
              <a:t>Let put our minds together and see what life we can  make..</a:t>
            </a:r>
          </a:p>
        </p:txBody>
      </p:sp>
      <p:sp>
        <p:nvSpPr>
          <p:cNvPr id="3" name="Title 2">
            <a:extLst>
              <a:ext uri="{FF2B5EF4-FFF2-40B4-BE49-F238E27FC236}">
                <a16:creationId xmlns:a16="http://schemas.microsoft.com/office/drawing/2014/main" id="{5D346076-8F22-4F03-8E34-958F0BBF9C63}"/>
              </a:ext>
            </a:extLst>
          </p:cNvPr>
          <p:cNvSpPr>
            <a:spLocks noGrp="1"/>
          </p:cNvSpPr>
          <p:nvPr>
            <p:ph type="title"/>
          </p:nvPr>
        </p:nvSpPr>
        <p:spPr>
          <a:xfrm>
            <a:off x="5356143" y="3975295"/>
            <a:ext cx="6835858" cy="1089350"/>
          </a:xfrm>
        </p:spPr>
        <p:txBody>
          <a:bodyPr/>
          <a:lstStyle/>
          <a:p>
            <a:r>
              <a:rPr lang="en-US" dirty="0"/>
              <a:t>Future Scope</a:t>
            </a:r>
          </a:p>
        </p:txBody>
      </p:sp>
      <p:sp>
        <p:nvSpPr>
          <p:cNvPr id="4" name="Text Placeholder 3">
            <a:extLst>
              <a:ext uri="{FF2B5EF4-FFF2-40B4-BE49-F238E27FC236}">
                <a16:creationId xmlns:a16="http://schemas.microsoft.com/office/drawing/2014/main" id="{ACE4EF85-69A0-4736-9657-2914C80CE08F}"/>
              </a:ext>
            </a:extLst>
          </p:cNvPr>
          <p:cNvSpPr>
            <a:spLocks noGrp="1"/>
          </p:cNvSpPr>
          <p:nvPr>
            <p:ph type="body" sz="half" idx="2"/>
          </p:nvPr>
        </p:nvSpPr>
        <p:spPr>
          <a:xfrm>
            <a:off x="678635" y="0"/>
            <a:ext cx="3998873" cy="5852160"/>
          </a:xfrm>
        </p:spPr>
        <p:txBody>
          <a:bodyPr>
            <a:normAutofit/>
          </a:bodyPr>
          <a:lstStyle/>
          <a:p>
            <a:r>
              <a:rPr lang="en-US" sz="1600" dirty="0"/>
              <a:t>Analysis of Legal Documents</a:t>
            </a:r>
            <a:br>
              <a:rPr lang="en-US" sz="1600" dirty="0"/>
            </a:br>
            <a:r>
              <a:rPr lang="en-US" sz="1600" dirty="0">
                <a:solidFill>
                  <a:schemeClr val="accent1">
                    <a:lumMod val="40000"/>
                    <a:lumOff val="60000"/>
                  </a:schemeClr>
                </a:solidFill>
              </a:rPr>
              <a:t>The Al software can detect important patterns and can help in figuring out the correlations it can help legal practitioners in their case by furnishing judgements and also precedent law which can be used by them. </a:t>
            </a:r>
          </a:p>
          <a:p>
            <a:r>
              <a:rPr lang="en-US" sz="1600" dirty="0"/>
              <a:t>Electronic Billing</a:t>
            </a:r>
            <a:br>
              <a:rPr lang="en-US" sz="1600" dirty="0"/>
            </a:br>
            <a:r>
              <a:rPr lang="en-US" sz="1600" dirty="0">
                <a:solidFill>
                  <a:schemeClr val="accent1">
                    <a:lumMod val="40000"/>
                    <a:lumOff val="60000"/>
                  </a:schemeClr>
                </a:solidFill>
              </a:rPr>
              <a:t>Legal software used in Al technology is used for the preparation of invoices for the lawyers according to the work carried out by them. This helps the firm and the lawyer to decipher the accurate billing of the work done by the legal practitioner.</a:t>
            </a:r>
          </a:p>
        </p:txBody>
      </p:sp>
      <p:cxnSp>
        <p:nvCxnSpPr>
          <p:cNvPr id="24" name="Straight Connector 23" descr="Line">
            <a:extLst>
              <a:ext uri="{FF2B5EF4-FFF2-40B4-BE49-F238E27FC236}">
                <a16:creationId xmlns:a16="http://schemas.microsoft.com/office/drawing/2014/main" id="{D1EE87BC-47EA-4487-9066-EB3C39096F51}"/>
              </a:ext>
            </a:extLst>
          </p:cNvPr>
          <p:cNvCxnSpPr>
            <a:cxnSpLocks/>
          </p:cNvCxnSpPr>
          <p:nvPr/>
        </p:nvCxnSpPr>
        <p:spPr>
          <a:xfrm>
            <a:off x="5770474" y="4973957"/>
            <a:ext cx="32918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CB6A36E-F0DA-4D85-BCF8-6898A25A79C2}"/>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716836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97279" y="4892956"/>
            <a:ext cx="10113645" cy="743682"/>
          </a:xfrm>
        </p:spPr>
        <p:txBody>
          <a:bodyPr/>
          <a:lstStyle/>
          <a:p>
            <a:r>
              <a:rPr lang="en-US" dirty="0"/>
              <a:t>Thank You!</a:t>
            </a:r>
          </a:p>
        </p:txBody>
      </p:sp>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2"/>
          </p:nvPr>
        </p:nvSpPr>
        <p:spPr>
          <a:xfrm>
            <a:off x="1097279" y="5808593"/>
            <a:ext cx="10550224" cy="894047"/>
          </a:xfrm>
        </p:spPr>
        <p:txBody>
          <a:bodyPr>
            <a:normAutofit fontScale="92500" lnSpcReduction="10000"/>
          </a:bodyPr>
          <a:lstStyle/>
          <a:p>
            <a:r>
              <a:rPr lang="en-US" dirty="0">
                <a:solidFill>
                  <a:schemeClr val="accent1">
                    <a:lumMod val="40000"/>
                    <a:lumOff val="60000"/>
                  </a:schemeClr>
                </a:solidFill>
              </a:rPr>
              <a:t>GitHub Repository Link: (To be added soon……)</a:t>
            </a:r>
          </a:p>
          <a:p>
            <a:r>
              <a:rPr lang="en-US" dirty="0">
                <a:solidFill>
                  <a:schemeClr val="accent1">
                    <a:lumMod val="40000"/>
                    <a:lumOff val="60000"/>
                  </a:schemeClr>
                </a:solidFill>
              </a:rPr>
              <a:t>YouTube Video Link: (To be added soon……)</a:t>
            </a:r>
          </a:p>
          <a:p>
            <a:r>
              <a:rPr lang="en-US" dirty="0">
                <a:solidFill>
                  <a:schemeClr val="accent1">
                    <a:lumMod val="40000"/>
                    <a:lumOff val="60000"/>
                  </a:schemeClr>
                </a:solidFill>
              </a:rPr>
              <a:t>Demo Link: (To be added soon……)</a:t>
            </a:r>
          </a:p>
        </p:txBody>
      </p:sp>
      <p:pic>
        <p:nvPicPr>
          <p:cNvPr id="14" name="Picture Placeholder 13" descr="Students group&#10;">
            <a:extLst>
              <a:ext uri="{FF2B5EF4-FFF2-40B4-BE49-F238E27FC236}">
                <a16:creationId xmlns:a16="http://schemas.microsoft.com/office/drawing/2014/main" id="{E923BD5B-22B6-4E92-B95F-5F7B64673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4232" y="0"/>
            <a:ext cx="12183550" cy="4578350"/>
          </a:xfrm>
        </p:spPr>
      </p:pic>
    </p:spTree>
    <p:extLst>
      <p:ext uri="{BB962C8B-B14F-4D97-AF65-F5344CB8AC3E}">
        <p14:creationId xmlns:p14="http://schemas.microsoft.com/office/powerpoint/2010/main" val="1409899035"/>
      </p:ext>
    </p:extLst>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lassic-Corporate_Teach a Course_02_Win32_MO - v3" id="{9EE2A5A3-E40E-40AC-9760-FB610F2897F3}" vid="{7FC277D3-686C-411B-BE49-3E65515A7D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65060F-1094-41F3-95E3-03DA10677CAD}">
  <ds:schemaRefs>
    <ds:schemaRef ds:uri="http://schemas.microsoft.com/sharepoint/v3/contenttype/forms"/>
  </ds:schemaRefs>
</ds:datastoreItem>
</file>

<file path=customXml/itemProps3.xml><?xml version="1.0" encoding="utf-8"?>
<ds:datastoreItem xmlns:ds="http://schemas.openxmlformats.org/officeDocument/2006/customXml" ds:itemID="{318F16D9-EB65-4F11-9CD9-58377B437CF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361</TotalTime>
  <Words>416</Words>
  <Application>Microsoft Office PowerPoint</Application>
  <PresentationFormat>Widescreen</PresentationFormat>
  <Paragraphs>58</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Nunito Sans</vt:lpstr>
      <vt:lpstr>Wingdings</vt:lpstr>
      <vt:lpstr>RetrospectVTI</vt:lpstr>
      <vt:lpstr>RUDRA</vt:lpstr>
      <vt:lpstr>Problem Statement</vt:lpstr>
      <vt:lpstr>Solution Overview</vt:lpstr>
      <vt:lpstr>Methodology</vt:lpstr>
      <vt:lpstr>Features</vt:lpstr>
      <vt:lpstr>Impact</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RUDRA</dc:title>
  <dc:creator>harshalraikwar@outlook.com</dc:creator>
  <cp:lastModifiedBy>harshalraikwar@outlook.com</cp:lastModifiedBy>
  <cp:revision>13</cp:revision>
  <dcterms:created xsi:type="dcterms:W3CDTF">2020-12-11T12:03:55Z</dcterms:created>
  <dcterms:modified xsi:type="dcterms:W3CDTF">2020-12-12T18:32:46Z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